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412" r:id="rId2"/>
    <p:sldId id="279" r:id="rId3"/>
    <p:sldId id="436" r:id="rId4"/>
    <p:sldId id="433" r:id="rId5"/>
    <p:sldId id="431" r:id="rId6"/>
    <p:sldId id="432" r:id="rId7"/>
    <p:sldId id="434" r:id="rId8"/>
    <p:sldId id="437" r:id="rId9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F21DA-3E1F-4480-B5F8-BCA12A4B0A2D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DDCA7AAB-9575-463A-8CE9-E2AFA4872936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th-TH" sz="2800" b="1" u="sng" dirty="0">
              <a:latin typeface="TH SarabunPSK" panose="020B0500040200020003" pitchFamily="34" charset="-34"/>
              <a:cs typeface="TH SarabunPSK" panose="020B0500040200020003" pitchFamily="34" charset="-34"/>
            </a:rPr>
            <a:t>เพิ่มมูลค่า</a:t>
          </a:r>
        </a:p>
        <a:p>
          <a:pPr>
            <a:spcAft>
              <a:spcPts val="0"/>
            </a:spcAft>
          </a:pPr>
          <a:r>
            <a:rPr lang="th-TH" sz="2400" b="0" dirty="0">
              <a:latin typeface="TH SarabunPSK" panose="020B0500040200020003" pitchFamily="34" charset="-34"/>
              <a:cs typeface="TH SarabunPSK" panose="020B0500040200020003" pitchFamily="34" charset="-34"/>
            </a:rPr>
            <a:t>แปรรูปผลิตภัณฑ์ทางการเกษตร</a:t>
          </a:r>
          <a:br>
            <a:rPr lang="th-TH" sz="2400" b="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0" dirty="0">
              <a:latin typeface="TH SarabunPSK" panose="020B0500040200020003" pitchFamily="34" charset="-34"/>
              <a:cs typeface="TH SarabunPSK" panose="020B0500040200020003" pitchFamily="34" charset="-34"/>
            </a:rPr>
            <a:t>ที่มีอยู่ในท้องถิ่น เช่น ลำไย แก้วมังกร </a:t>
          </a:r>
          <a:endParaRPr lang="en-US" sz="2000" b="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0E0E64E-DCC3-4AA6-BAB5-C53A3BBD353E}" type="parTrans" cxnId="{82F21E61-C094-4E13-9500-B3677B846AF5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0EC05B9-7992-4CE1-93A2-A4CBEB98DC04}" type="sibTrans" cxnId="{82F21E61-C094-4E13-9500-B3677B846AF5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6E5FEBA-3C37-4594-8D6E-E33F3A861B8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u="sng">
              <a:latin typeface="TH SarabunPSK" panose="020B0500040200020003" pitchFamily="34" charset="-34"/>
              <a:cs typeface="TH SarabunPSK" panose="020B0500040200020003" pitchFamily="34" charset="-34"/>
            </a:rPr>
            <a:t>สร้างงาน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th-TH" sz="2400" b="0" u="none">
              <a:latin typeface="TH SarabunPSK" panose="020B0500040200020003" pitchFamily="34" charset="-34"/>
              <a:cs typeface="TH SarabunPSK" panose="020B0500040200020003" pitchFamily="34" charset="-34"/>
            </a:rPr>
            <a:t>เกษตรกรใช้เวลาว่างจากการเพาะปลูกพืชหลัก (เช่น ข้าว ข้าวโพด)</a:t>
          </a:r>
          <a:endParaRPr lang="en-US" sz="2400" b="0" u="none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173E1EA-AB67-43D5-ACB1-FCAA7B1F305F}" type="parTrans" cxnId="{E7BC61BE-DDB6-4A26-841A-C666FFAC359B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9EAD93F-6D91-4F48-AB84-375E50986987}" type="sibTrans" cxnId="{E7BC61BE-DDB6-4A26-841A-C666FFAC359B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B6D89E4-51A3-44CA-89A7-4A3AE9F2348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800" b="1" u="sng" dirty="0">
              <a:latin typeface="TH SarabunPSK" panose="020B0500040200020003" pitchFamily="34" charset="-34"/>
              <a:cs typeface="TH SarabunPSK" panose="020B0500040200020003" pitchFamily="34" charset="-34"/>
            </a:rPr>
            <a:t>สร้างรายได้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400" b="0" u="none" dirty="0">
              <a:latin typeface="TH SarabunPSK" panose="020B0500040200020003" pitchFamily="34" charset="-34"/>
              <a:cs typeface="TH SarabunPSK" panose="020B0500040200020003" pitchFamily="34" charset="-34"/>
            </a:rPr>
            <a:t>กระจายรายได้สู่คนในชุมชน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n-US" sz="2400" b="0" u="none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C5351E0-0EED-416C-9D33-64DF2B7C6130}" type="parTrans" cxnId="{A9F71DE3-FE69-4CF6-BEFA-502E06BAB25F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A4134F4-E525-4AC7-8BB6-24023318A2F3}" type="sibTrans" cxnId="{A9F71DE3-FE69-4CF6-BEFA-502E06BAB25F}">
      <dgm:prSet/>
      <dgm:spPr/>
      <dgm:t>
        <a:bodyPr/>
        <a:lstStyle/>
        <a:p>
          <a:endParaRPr lang="en-US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ACA8875-4845-4A61-BE13-85A14B23867F}" type="pres">
      <dgm:prSet presAssocID="{277F21DA-3E1F-4480-B5F8-BCA12A4B0A2D}" presName="CompostProcess" presStyleCnt="0">
        <dgm:presLayoutVars>
          <dgm:dir/>
          <dgm:resizeHandles val="exact"/>
        </dgm:presLayoutVars>
      </dgm:prSet>
      <dgm:spPr/>
    </dgm:pt>
    <dgm:pt modelId="{BE70406F-7385-480A-92D9-D047ADBCFD90}" type="pres">
      <dgm:prSet presAssocID="{277F21DA-3E1F-4480-B5F8-BCA12A4B0A2D}" presName="arrow" presStyleLbl="bgShp" presStyleIdx="0" presStyleCnt="1" custScaleX="117647" custLinFactNeighborX="7004" custLinFactNeighborY="0"/>
      <dgm:spPr>
        <a:solidFill>
          <a:schemeClr val="accent4">
            <a:lumMod val="60000"/>
            <a:lumOff val="40000"/>
          </a:schemeClr>
        </a:solidFill>
      </dgm:spPr>
    </dgm:pt>
    <dgm:pt modelId="{95E1D05F-A4C2-428E-807F-5FC0496D05CC}" type="pres">
      <dgm:prSet presAssocID="{277F21DA-3E1F-4480-B5F8-BCA12A4B0A2D}" presName="linearProcess" presStyleCnt="0"/>
      <dgm:spPr/>
    </dgm:pt>
    <dgm:pt modelId="{9551C7D6-0147-43F0-A87E-28BBBC88D00A}" type="pres">
      <dgm:prSet presAssocID="{DDCA7AAB-9575-463A-8CE9-E2AFA4872936}" presName="textNode" presStyleLbl="node1" presStyleIdx="0" presStyleCnt="3" custScaleX="116613" custScaleY="126324" custLinFactNeighborX="-27432">
        <dgm:presLayoutVars>
          <dgm:bulletEnabled val="1"/>
        </dgm:presLayoutVars>
      </dgm:prSet>
      <dgm:spPr/>
    </dgm:pt>
    <dgm:pt modelId="{6932381F-0F8F-4A4D-A716-01A2D551F48F}" type="pres">
      <dgm:prSet presAssocID="{F0EC05B9-7992-4CE1-93A2-A4CBEB98DC04}" presName="sibTrans" presStyleCnt="0"/>
      <dgm:spPr/>
    </dgm:pt>
    <dgm:pt modelId="{54DBC18B-8DBC-4A42-AA1D-800A51B32364}" type="pres">
      <dgm:prSet presAssocID="{96E5FEBA-3C37-4594-8D6E-E33F3A861B8A}" presName="textNode" presStyleLbl="node1" presStyleIdx="1" presStyleCnt="3" custScaleX="115538" custScaleY="127106" custLinFactX="-1043" custLinFactNeighborX="-100000">
        <dgm:presLayoutVars>
          <dgm:bulletEnabled val="1"/>
        </dgm:presLayoutVars>
      </dgm:prSet>
      <dgm:spPr/>
    </dgm:pt>
    <dgm:pt modelId="{81DFC377-20EB-4854-B9AD-DE37A5AF094E}" type="pres">
      <dgm:prSet presAssocID="{09EAD93F-6D91-4F48-AB84-375E50986987}" presName="sibTrans" presStyleCnt="0"/>
      <dgm:spPr/>
    </dgm:pt>
    <dgm:pt modelId="{BC5741EE-1DDF-44C6-8D2D-D1EF6AB4F03C}" type="pres">
      <dgm:prSet presAssocID="{9B6D89E4-51A3-44CA-89A7-4A3AE9F23486}" presName="textNode" presStyleLbl="node1" presStyleIdx="2" presStyleCnt="3" custScaleX="110536" custScaleY="122186" custLinFactX="-7667" custLinFactNeighborX="-100000">
        <dgm:presLayoutVars>
          <dgm:bulletEnabled val="1"/>
        </dgm:presLayoutVars>
      </dgm:prSet>
      <dgm:spPr/>
    </dgm:pt>
  </dgm:ptLst>
  <dgm:cxnLst>
    <dgm:cxn modelId="{82F21E61-C094-4E13-9500-B3677B846AF5}" srcId="{277F21DA-3E1F-4480-B5F8-BCA12A4B0A2D}" destId="{DDCA7AAB-9575-463A-8CE9-E2AFA4872936}" srcOrd="0" destOrd="0" parTransId="{90E0E64E-DCC3-4AA6-BAB5-C53A3BBD353E}" sibTransId="{F0EC05B9-7992-4CE1-93A2-A4CBEB98DC04}"/>
    <dgm:cxn modelId="{B684EF8C-7267-4C58-B4C9-B3B0341B2881}" type="presOf" srcId="{9B6D89E4-51A3-44CA-89A7-4A3AE9F23486}" destId="{BC5741EE-1DDF-44C6-8D2D-D1EF6AB4F03C}" srcOrd="0" destOrd="0" presId="urn:microsoft.com/office/officeart/2005/8/layout/hProcess9"/>
    <dgm:cxn modelId="{B9FB44A1-B39B-432A-91C6-A31F596E7A58}" type="presOf" srcId="{96E5FEBA-3C37-4594-8D6E-E33F3A861B8A}" destId="{54DBC18B-8DBC-4A42-AA1D-800A51B32364}" srcOrd="0" destOrd="0" presId="urn:microsoft.com/office/officeart/2005/8/layout/hProcess9"/>
    <dgm:cxn modelId="{A75DA2BA-2E0B-426F-A772-60B18782EEDC}" type="presOf" srcId="{DDCA7AAB-9575-463A-8CE9-E2AFA4872936}" destId="{9551C7D6-0147-43F0-A87E-28BBBC88D00A}" srcOrd="0" destOrd="0" presId="urn:microsoft.com/office/officeart/2005/8/layout/hProcess9"/>
    <dgm:cxn modelId="{288904BE-4C86-4407-9DFA-C5C59899F556}" type="presOf" srcId="{277F21DA-3E1F-4480-B5F8-BCA12A4B0A2D}" destId="{DACA8875-4845-4A61-BE13-85A14B23867F}" srcOrd="0" destOrd="0" presId="urn:microsoft.com/office/officeart/2005/8/layout/hProcess9"/>
    <dgm:cxn modelId="{E7BC61BE-DDB6-4A26-841A-C666FFAC359B}" srcId="{277F21DA-3E1F-4480-B5F8-BCA12A4B0A2D}" destId="{96E5FEBA-3C37-4594-8D6E-E33F3A861B8A}" srcOrd="1" destOrd="0" parTransId="{1173E1EA-AB67-43D5-ACB1-FCAA7B1F305F}" sibTransId="{09EAD93F-6D91-4F48-AB84-375E50986987}"/>
    <dgm:cxn modelId="{A9F71DE3-FE69-4CF6-BEFA-502E06BAB25F}" srcId="{277F21DA-3E1F-4480-B5F8-BCA12A4B0A2D}" destId="{9B6D89E4-51A3-44CA-89A7-4A3AE9F23486}" srcOrd="2" destOrd="0" parTransId="{7C5351E0-0EED-416C-9D33-64DF2B7C6130}" sibTransId="{DA4134F4-E525-4AC7-8BB6-24023318A2F3}"/>
    <dgm:cxn modelId="{8AB97D34-9EB5-419B-BFDE-891A2350D800}" type="presParOf" srcId="{DACA8875-4845-4A61-BE13-85A14B23867F}" destId="{BE70406F-7385-480A-92D9-D047ADBCFD90}" srcOrd="0" destOrd="0" presId="urn:microsoft.com/office/officeart/2005/8/layout/hProcess9"/>
    <dgm:cxn modelId="{2880C35E-92E0-43C1-A7C5-5FEF342CE439}" type="presParOf" srcId="{DACA8875-4845-4A61-BE13-85A14B23867F}" destId="{95E1D05F-A4C2-428E-807F-5FC0496D05CC}" srcOrd="1" destOrd="0" presId="urn:microsoft.com/office/officeart/2005/8/layout/hProcess9"/>
    <dgm:cxn modelId="{EE92DF66-0D37-4844-A209-8FC44C65A673}" type="presParOf" srcId="{95E1D05F-A4C2-428E-807F-5FC0496D05CC}" destId="{9551C7D6-0147-43F0-A87E-28BBBC88D00A}" srcOrd="0" destOrd="0" presId="urn:microsoft.com/office/officeart/2005/8/layout/hProcess9"/>
    <dgm:cxn modelId="{321DAE4D-386A-4F0A-A2A2-47B654E86C2A}" type="presParOf" srcId="{95E1D05F-A4C2-428E-807F-5FC0496D05CC}" destId="{6932381F-0F8F-4A4D-A716-01A2D551F48F}" srcOrd="1" destOrd="0" presId="urn:microsoft.com/office/officeart/2005/8/layout/hProcess9"/>
    <dgm:cxn modelId="{7494DDB8-C83B-4EB6-8BB9-0B0F2C733331}" type="presParOf" srcId="{95E1D05F-A4C2-428E-807F-5FC0496D05CC}" destId="{54DBC18B-8DBC-4A42-AA1D-800A51B32364}" srcOrd="2" destOrd="0" presId="urn:microsoft.com/office/officeart/2005/8/layout/hProcess9"/>
    <dgm:cxn modelId="{CE739E23-7B17-475B-AFE7-A1DE4B571C9F}" type="presParOf" srcId="{95E1D05F-A4C2-428E-807F-5FC0496D05CC}" destId="{81DFC377-20EB-4854-B9AD-DE37A5AF094E}" srcOrd="3" destOrd="0" presId="urn:microsoft.com/office/officeart/2005/8/layout/hProcess9"/>
    <dgm:cxn modelId="{CD8283E8-5640-4D43-9BDE-6C049458041A}" type="presParOf" srcId="{95E1D05F-A4C2-428E-807F-5FC0496D05CC}" destId="{BC5741EE-1DDF-44C6-8D2D-D1EF6AB4F03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9AC40-B186-4223-A692-653D79276AB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8B49BBA-88A6-4A3B-9386-F9231ABB24AE}">
      <dgm:prSet phldrT="[ข้อความ]" custT="1"/>
      <dgm:spPr/>
      <dgm:t>
        <a:bodyPr/>
        <a:lstStyle/>
        <a:p>
          <a:r>
            <a:rPr lang="th-TH" sz="40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ประธาน</a:t>
          </a:r>
        </a:p>
      </dgm:t>
    </dgm:pt>
    <dgm:pt modelId="{7CCE56C6-A4E9-4EA7-B0AA-1540532DEF90}" type="parTrans" cxnId="{A186B15D-7277-473D-8AA2-0C3E70AF80EE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9135DEB-C622-48BC-9364-D72FE3FE184D}" type="sibTrans" cxnId="{A186B15D-7277-473D-8AA2-0C3E70AF80EE}">
      <dgm:prSet custT="1"/>
      <dgm:spPr/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นางจร</a:t>
          </a:r>
          <a:r>
            <a:rPr lang="th-TH" sz="24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รญา</a:t>
          </a: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นุช  รัศมีจำรัส</a:t>
          </a:r>
        </a:p>
      </dgm:t>
    </dgm:pt>
    <dgm:pt modelId="{A3EECC79-72CA-4655-93EA-FCC9A9D53D86}" type="asst">
      <dgm:prSet phldrT="[ข้อความ]" custT="1"/>
      <dgm:spPr/>
      <dgm:t>
        <a:bodyPr/>
        <a:lstStyle/>
        <a:p>
          <a:r>
            <a:rPr lang="th-TH" sz="4000" dirty="0">
              <a:latin typeface="TH SarabunPSK" panose="020B0500040200020003" pitchFamily="34" charset="-34"/>
              <a:cs typeface="TH SarabunPSK" panose="020B0500040200020003" pitchFamily="34" charset="-34"/>
            </a:rPr>
            <a:t>รองประธาน</a:t>
          </a:r>
        </a:p>
      </dgm:t>
    </dgm:pt>
    <dgm:pt modelId="{1996C696-2EAA-43B5-A9A0-1D44FF71D63C}" type="parTrans" cxnId="{69721EC5-4B15-4941-8738-B82018E80FC6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2E01A2D-C68E-4F16-B1B6-1765FFB59ED8}" type="sibTrans" cxnId="{69721EC5-4B15-4941-8738-B82018E80FC6}">
      <dgm:prSet custT="1"/>
      <dgm:spPr/>
      <dgm:t>
        <a:bodyPr/>
        <a:lstStyle/>
        <a:p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นางสาวศุภาพิชญ์  </a:t>
          </a:r>
          <a:r>
            <a:rPr lang="th-TH" sz="2400" b="1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พฤฒ</a:t>
          </a: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พันธ์ชัย</a:t>
          </a:r>
        </a:p>
      </dgm:t>
    </dgm:pt>
    <dgm:pt modelId="{58CC67A3-58ED-478A-AD29-75B2B72C17C3}">
      <dgm:prSet phldrT="[ข้อความ]" custT="1"/>
      <dgm:spPr/>
      <dgm:t>
        <a:bodyPr/>
        <a:lstStyle/>
        <a:p>
          <a:r>
            <a:rPr lang="th-TH" sz="4000" dirty="0">
              <a:latin typeface="TH SarabunPSK" panose="020B0500040200020003" pitchFamily="34" charset="-34"/>
              <a:cs typeface="TH SarabunPSK" panose="020B0500040200020003" pitchFamily="34" charset="-34"/>
            </a:rPr>
            <a:t>เหรัญญิก</a:t>
          </a:r>
        </a:p>
      </dgm:t>
    </dgm:pt>
    <dgm:pt modelId="{879C6DD2-6CD7-4885-80AC-679FC9AC872D}" type="parTrans" cxnId="{DD906759-4D81-494B-BCC8-7648B8787671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C1E4FAD-81E5-4542-96C8-247BA4096B47}" type="sibTrans" cxnId="{DD906759-4D81-494B-BCC8-7648B878767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นางสาวนุชนาถ  แซ่ตั้ง</a:t>
          </a:r>
        </a:p>
      </dgm:t>
    </dgm:pt>
    <dgm:pt modelId="{BA3F4658-3463-44B6-B6A0-53BB7BB0678F}">
      <dgm:prSet phldrT="[ข้อความ]" custT="1"/>
      <dgm:spPr/>
      <dgm:t>
        <a:bodyPr/>
        <a:lstStyle/>
        <a:p>
          <a:r>
            <a:rPr lang="th-TH" sz="40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การตลาด</a:t>
          </a:r>
        </a:p>
      </dgm:t>
    </dgm:pt>
    <dgm:pt modelId="{4FBCB89E-8FF1-4F41-AD4D-5842F60E942F}" type="parTrans" cxnId="{94900279-E099-4948-8504-8EC76E4BC0E7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D8F10A8-E6E6-4FF7-A22B-7227FB0CF6AA}" type="sibTrans" cxnId="{94900279-E099-4948-8504-8EC76E4BC0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นายภูผา  รัศมีจำรัส</a:t>
          </a:r>
        </a:p>
      </dgm:t>
    </dgm:pt>
    <dgm:pt modelId="{CA4B6C74-2383-4224-9907-0DAC63DE2B5D}">
      <dgm:prSet phldrT="[ข้อความ]" custT="1"/>
      <dgm:spPr/>
      <dgm:t>
        <a:bodyPr/>
        <a:lstStyle/>
        <a:p>
          <a:r>
            <a:rPr lang="th-TH" sz="4000" dirty="0">
              <a:latin typeface="TH SarabunPSK" panose="020B0500040200020003" pitchFamily="34" charset="-34"/>
              <a:cs typeface="TH SarabunPSK" panose="020B0500040200020003" pitchFamily="34" charset="-34"/>
            </a:rPr>
            <a:t>เลขานุการ</a:t>
          </a:r>
        </a:p>
      </dgm:t>
    </dgm:pt>
    <dgm:pt modelId="{05016C62-5C99-487C-A2EE-3FCE21D919F0}" type="parTrans" cxnId="{31B3C033-48A6-4441-8A3F-F8893BE1295B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CCFB5BF-3EE4-494C-A3EF-5C6B10EDCCD8}" type="sibTrans" cxnId="{31B3C033-48A6-4441-8A3F-F8893BE1295B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นางรัชนี  โนแก้ว</a:t>
          </a:r>
        </a:p>
      </dgm:t>
    </dgm:pt>
    <dgm:pt modelId="{DBA41C9A-A40B-49B7-813A-6FBD16D31A9E}">
      <dgm:prSet phldrT="[ข้อความ]" custT="1"/>
      <dgm:spPr/>
      <dgm:t>
        <a:bodyPr/>
        <a:lstStyle/>
        <a:p>
          <a:r>
            <a:rPr lang="th-TH" sz="4000" dirty="0">
              <a:latin typeface="TH SarabunPSK" panose="020B0500040200020003" pitchFamily="34" charset="-34"/>
              <a:cs typeface="TH SarabunPSK" panose="020B0500040200020003" pitchFamily="34" charset="-34"/>
            </a:rPr>
            <a:t>ฝ่ายการผลิต</a:t>
          </a:r>
        </a:p>
      </dgm:t>
    </dgm:pt>
    <dgm:pt modelId="{C04D7A2F-E407-46E1-B445-8360B435B925}" type="parTrans" cxnId="{4E8C1059-B35B-4156-8CFF-70A5599E0479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2379440-E131-4CA8-9D47-D38AB51FA1CA}" type="sibTrans" cxnId="{4E8C1059-B35B-4156-8CFF-70A5599E0479}">
      <dgm:prSet custT="1"/>
      <dgm:spPr/>
      <dgm:t>
        <a:bodyPr/>
        <a:lstStyle/>
        <a:p>
          <a:pPr algn="l"/>
          <a:b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นางสาวเกษรา  แซ่ตั้ง</a:t>
          </a:r>
          <a:b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นางอำนวย  ไพ่ใจ</a:t>
          </a:r>
          <a:b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นายวีระพล  กาวี </a:t>
          </a:r>
          <a:b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D99E345-6871-4F8F-AB94-67E2283E353D}" type="pres">
      <dgm:prSet presAssocID="{2409AC40-B186-4223-A692-653D79276A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2B3A13-215C-4814-AE49-E61CAC729266}" type="pres">
      <dgm:prSet presAssocID="{A8B49BBA-88A6-4A3B-9386-F9231ABB24AE}" presName="hierRoot1" presStyleCnt="0">
        <dgm:presLayoutVars>
          <dgm:hierBranch val="init"/>
        </dgm:presLayoutVars>
      </dgm:prSet>
      <dgm:spPr/>
    </dgm:pt>
    <dgm:pt modelId="{1965FF83-816B-43C0-B956-7DAA7967AD53}" type="pres">
      <dgm:prSet presAssocID="{A8B49BBA-88A6-4A3B-9386-F9231ABB24AE}" presName="rootComposite1" presStyleCnt="0"/>
      <dgm:spPr/>
    </dgm:pt>
    <dgm:pt modelId="{49838C60-754C-4B8E-BE3B-4FF21F15D0A1}" type="pres">
      <dgm:prSet presAssocID="{A8B49BBA-88A6-4A3B-9386-F9231ABB24AE}" presName="rootText1" presStyleLbl="node0" presStyleIdx="0" presStyleCnt="1" custLinFactNeighborY="3342">
        <dgm:presLayoutVars>
          <dgm:chMax/>
          <dgm:chPref val="3"/>
        </dgm:presLayoutVars>
      </dgm:prSet>
      <dgm:spPr/>
    </dgm:pt>
    <dgm:pt modelId="{9549F5EF-5029-4290-B974-81322B0B4993}" type="pres">
      <dgm:prSet presAssocID="{A8B49BBA-88A6-4A3B-9386-F9231ABB24AE}" presName="titleText1" presStyleLbl="fgAcc0" presStyleIdx="0" presStyleCnt="1" custScaleX="153512" custScaleY="169293">
        <dgm:presLayoutVars>
          <dgm:chMax val="0"/>
          <dgm:chPref val="0"/>
        </dgm:presLayoutVars>
      </dgm:prSet>
      <dgm:spPr/>
    </dgm:pt>
    <dgm:pt modelId="{44DAF623-DEFC-4E48-BF5D-05655BCC9C2C}" type="pres">
      <dgm:prSet presAssocID="{A8B49BBA-88A6-4A3B-9386-F9231ABB24AE}" presName="rootConnector1" presStyleLbl="node1" presStyleIdx="0" presStyleCnt="4"/>
      <dgm:spPr/>
    </dgm:pt>
    <dgm:pt modelId="{17349DC8-5DB2-4DB6-97A7-FB4266722297}" type="pres">
      <dgm:prSet presAssocID="{A8B49BBA-88A6-4A3B-9386-F9231ABB24AE}" presName="hierChild2" presStyleCnt="0"/>
      <dgm:spPr/>
    </dgm:pt>
    <dgm:pt modelId="{6BF5A9E1-F32D-401A-9DB4-4E0BCD318F8A}" type="pres">
      <dgm:prSet presAssocID="{879C6DD2-6CD7-4885-80AC-679FC9AC872D}" presName="Name37" presStyleLbl="parChTrans1D2" presStyleIdx="0" presStyleCnt="5"/>
      <dgm:spPr/>
    </dgm:pt>
    <dgm:pt modelId="{16AD3B0C-E4D1-4247-9B58-0BE24BD97966}" type="pres">
      <dgm:prSet presAssocID="{58CC67A3-58ED-478A-AD29-75B2B72C17C3}" presName="hierRoot2" presStyleCnt="0">
        <dgm:presLayoutVars>
          <dgm:hierBranch val="init"/>
        </dgm:presLayoutVars>
      </dgm:prSet>
      <dgm:spPr/>
    </dgm:pt>
    <dgm:pt modelId="{84E25243-7646-463C-AE67-831812ED324D}" type="pres">
      <dgm:prSet presAssocID="{58CC67A3-58ED-478A-AD29-75B2B72C17C3}" presName="rootComposite" presStyleCnt="0"/>
      <dgm:spPr/>
    </dgm:pt>
    <dgm:pt modelId="{522BF0F5-AE0B-4C11-8B9B-59195FD9FD1C}" type="pres">
      <dgm:prSet presAssocID="{58CC67A3-58ED-478A-AD29-75B2B72C17C3}" presName="rootText" presStyleLbl="node1" presStyleIdx="0" presStyleCnt="4">
        <dgm:presLayoutVars>
          <dgm:chMax/>
          <dgm:chPref val="3"/>
        </dgm:presLayoutVars>
      </dgm:prSet>
      <dgm:spPr/>
    </dgm:pt>
    <dgm:pt modelId="{6825655B-1E12-45F3-9231-3DBEAF53ADF5}" type="pres">
      <dgm:prSet presAssocID="{58CC67A3-58ED-478A-AD29-75B2B72C17C3}" presName="titleText2" presStyleLbl="fgAcc1" presStyleIdx="0" presStyleCnt="4" custScaleX="157093" custScaleY="156807">
        <dgm:presLayoutVars>
          <dgm:chMax val="0"/>
          <dgm:chPref val="0"/>
        </dgm:presLayoutVars>
      </dgm:prSet>
      <dgm:spPr/>
    </dgm:pt>
    <dgm:pt modelId="{73B31806-FADB-4C3B-88F4-952BA37140C9}" type="pres">
      <dgm:prSet presAssocID="{58CC67A3-58ED-478A-AD29-75B2B72C17C3}" presName="rootConnector" presStyleLbl="node2" presStyleIdx="0" presStyleCnt="0"/>
      <dgm:spPr/>
    </dgm:pt>
    <dgm:pt modelId="{702D3FE9-31CF-4C2C-9A48-AEBBAE41F91A}" type="pres">
      <dgm:prSet presAssocID="{58CC67A3-58ED-478A-AD29-75B2B72C17C3}" presName="hierChild4" presStyleCnt="0"/>
      <dgm:spPr/>
    </dgm:pt>
    <dgm:pt modelId="{C0835A6E-8785-45AD-A0AA-6A849C3A514D}" type="pres">
      <dgm:prSet presAssocID="{58CC67A3-58ED-478A-AD29-75B2B72C17C3}" presName="hierChild5" presStyleCnt="0"/>
      <dgm:spPr/>
    </dgm:pt>
    <dgm:pt modelId="{3A69856D-74D2-4D7D-AA35-60B87363AE74}" type="pres">
      <dgm:prSet presAssocID="{4FBCB89E-8FF1-4F41-AD4D-5842F60E942F}" presName="Name37" presStyleLbl="parChTrans1D2" presStyleIdx="1" presStyleCnt="5"/>
      <dgm:spPr/>
    </dgm:pt>
    <dgm:pt modelId="{663BDDBB-2528-464F-AA4E-0954EEDBFB75}" type="pres">
      <dgm:prSet presAssocID="{BA3F4658-3463-44B6-B6A0-53BB7BB0678F}" presName="hierRoot2" presStyleCnt="0">
        <dgm:presLayoutVars>
          <dgm:hierBranch val="init"/>
        </dgm:presLayoutVars>
      </dgm:prSet>
      <dgm:spPr/>
    </dgm:pt>
    <dgm:pt modelId="{05BA64F2-F931-481D-8DE9-A2712F083ED5}" type="pres">
      <dgm:prSet presAssocID="{BA3F4658-3463-44B6-B6A0-53BB7BB0678F}" presName="rootComposite" presStyleCnt="0"/>
      <dgm:spPr/>
    </dgm:pt>
    <dgm:pt modelId="{BE4E4BBA-F104-4B70-9EE4-660964B30813}" type="pres">
      <dgm:prSet presAssocID="{BA3F4658-3463-44B6-B6A0-53BB7BB0678F}" presName="rootText" presStyleLbl="node1" presStyleIdx="1" presStyleCnt="4">
        <dgm:presLayoutVars>
          <dgm:chMax/>
          <dgm:chPref val="3"/>
        </dgm:presLayoutVars>
      </dgm:prSet>
      <dgm:spPr/>
    </dgm:pt>
    <dgm:pt modelId="{A4078279-A322-4E6F-BDF4-0C9D46066778}" type="pres">
      <dgm:prSet presAssocID="{BA3F4658-3463-44B6-B6A0-53BB7BB0678F}" presName="titleText2" presStyleLbl="fgAcc1" presStyleIdx="1" presStyleCnt="4" custScaleX="132828" custScaleY="153539">
        <dgm:presLayoutVars>
          <dgm:chMax val="0"/>
          <dgm:chPref val="0"/>
        </dgm:presLayoutVars>
      </dgm:prSet>
      <dgm:spPr/>
    </dgm:pt>
    <dgm:pt modelId="{E12B6F5D-0C9A-4CEA-8E5A-2E501E911358}" type="pres">
      <dgm:prSet presAssocID="{BA3F4658-3463-44B6-B6A0-53BB7BB0678F}" presName="rootConnector" presStyleLbl="node2" presStyleIdx="0" presStyleCnt="0"/>
      <dgm:spPr/>
    </dgm:pt>
    <dgm:pt modelId="{9F4B1F68-9417-41ED-972B-3AA9C6463599}" type="pres">
      <dgm:prSet presAssocID="{BA3F4658-3463-44B6-B6A0-53BB7BB0678F}" presName="hierChild4" presStyleCnt="0"/>
      <dgm:spPr/>
    </dgm:pt>
    <dgm:pt modelId="{36461A49-797F-4FB8-93C5-8AB5EFA07AF6}" type="pres">
      <dgm:prSet presAssocID="{BA3F4658-3463-44B6-B6A0-53BB7BB0678F}" presName="hierChild5" presStyleCnt="0"/>
      <dgm:spPr/>
    </dgm:pt>
    <dgm:pt modelId="{22E7D821-83BF-43B8-B356-B27D0C891C57}" type="pres">
      <dgm:prSet presAssocID="{05016C62-5C99-487C-A2EE-3FCE21D919F0}" presName="Name37" presStyleLbl="parChTrans1D2" presStyleIdx="2" presStyleCnt="5"/>
      <dgm:spPr/>
    </dgm:pt>
    <dgm:pt modelId="{5E7D375E-2CE7-4329-9A3F-2547F225D06C}" type="pres">
      <dgm:prSet presAssocID="{CA4B6C74-2383-4224-9907-0DAC63DE2B5D}" presName="hierRoot2" presStyleCnt="0">
        <dgm:presLayoutVars>
          <dgm:hierBranch val="init"/>
        </dgm:presLayoutVars>
      </dgm:prSet>
      <dgm:spPr/>
    </dgm:pt>
    <dgm:pt modelId="{1332675D-5EF9-4565-83A5-9B16DA03FBC4}" type="pres">
      <dgm:prSet presAssocID="{CA4B6C74-2383-4224-9907-0DAC63DE2B5D}" presName="rootComposite" presStyleCnt="0"/>
      <dgm:spPr/>
    </dgm:pt>
    <dgm:pt modelId="{C28AF207-5F2D-4760-A6B0-58AEC239CC3D}" type="pres">
      <dgm:prSet presAssocID="{CA4B6C74-2383-4224-9907-0DAC63DE2B5D}" presName="rootText" presStyleLbl="node1" presStyleIdx="2" presStyleCnt="4">
        <dgm:presLayoutVars>
          <dgm:chMax/>
          <dgm:chPref val="3"/>
        </dgm:presLayoutVars>
      </dgm:prSet>
      <dgm:spPr/>
    </dgm:pt>
    <dgm:pt modelId="{0BC5770E-0426-439A-949D-93D5C692758B}" type="pres">
      <dgm:prSet presAssocID="{CA4B6C74-2383-4224-9907-0DAC63DE2B5D}" presName="titleText2" presStyleLbl="fgAcc1" presStyleIdx="2" presStyleCnt="4" custScaleX="134938" custScaleY="153539">
        <dgm:presLayoutVars>
          <dgm:chMax val="0"/>
          <dgm:chPref val="0"/>
        </dgm:presLayoutVars>
      </dgm:prSet>
      <dgm:spPr/>
    </dgm:pt>
    <dgm:pt modelId="{AFAD38CD-DBFB-4998-93DF-E3FF2EFDB9A7}" type="pres">
      <dgm:prSet presAssocID="{CA4B6C74-2383-4224-9907-0DAC63DE2B5D}" presName="rootConnector" presStyleLbl="node2" presStyleIdx="0" presStyleCnt="0"/>
      <dgm:spPr/>
    </dgm:pt>
    <dgm:pt modelId="{DFD24310-3162-4FAB-891C-E4943E7707C5}" type="pres">
      <dgm:prSet presAssocID="{CA4B6C74-2383-4224-9907-0DAC63DE2B5D}" presName="hierChild4" presStyleCnt="0"/>
      <dgm:spPr/>
    </dgm:pt>
    <dgm:pt modelId="{0818BF52-68F7-41BD-BFE7-DA7FBB9787C1}" type="pres">
      <dgm:prSet presAssocID="{CA4B6C74-2383-4224-9907-0DAC63DE2B5D}" presName="hierChild5" presStyleCnt="0"/>
      <dgm:spPr/>
    </dgm:pt>
    <dgm:pt modelId="{29EF17A2-F54D-45A7-A19E-1352B6E74BC4}" type="pres">
      <dgm:prSet presAssocID="{C04D7A2F-E407-46E1-B445-8360B435B925}" presName="Name37" presStyleLbl="parChTrans1D2" presStyleIdx="3" presStyleCnt="5"/>
      <dgm:spPr/>
    </dgm:pt>
    <dgm:pt modelId="{9B86E93D-EF58-4961-BDF8-EAD108D48205}" type="pres">
      <dgm:prSet presAssocID="{DBA41C9A-A40B-49B7-813A-6FBD16D31A9E}" presName="hierRoot2" presStyleCnt="0">
        <dgm:presLayoutVars>
          <dgm:hierBranch val="init"/>
        </dgm:presLayoutVars>
      </dgm:prSet>
      <dgm:spPr/>
    </dgm:pt>
    <dgm:pt modelId="{B8DF383B-540F-4F51-A71B-177EBFA366CA}" type="pres">
      <dgm:prSet presAssocID="{DBA41C9A-A40B-49B7-813A-6FBD16D31A9E}" presName="rootComposite" presStyleCnt="0"/>
      <dgm:spPr/>
    </dgm:pt>
    <dgm:pt modelId="{D85492EB-E1ED-4B70-B2DF-C56326EA5319}" type="pres">
      <dgm:prSet presAssocID="{DBA41C9A-A40B-49B7-813A-6FBD16D31A9E}" presName="rootText" presStyleLbl="node1" presStyleIdx="3" presStyleCnt="4" custScaleX="129840" custLinFactNeighborX="-2859" custLinFactNeighborY="-16931">
        <dgm:presLayoutVars>
          <dgm:chMax/>
          <dgm:chPref val="3"/>
        </dgm:presLayoutVars>
      </dgm:prSet>
      <dgm:spPr/>
    </dgm:pt>
    <dgm:pt modelId="{A6CEC813-C3AD-44AF-875D-2AD6591DB569}" type="pres">
      <dgm:prSet presAssocID="{DBA41C9A-A40B-49B7-813A-6FBD16D31A9E}" presName="titleText2" presStyleLbl="fgAcc1" presStyleIdx="3" presStyleCnt="4" custScaleX="144896" custScaleY="395508" custLinFactNeighborX="5476" custLinFactNeighborY="64263">
        <dgm:presLayoutVars>
          <dgm:chMax val="0"/>
          <dgm:chPref val="0"/>
        </dgm:presLayoutVars>
      </dgm:prSet>
      <dgm:spPr/>
    </dgm:pt>
    <dgm:pt modelId="{DC4BACBB-269C-4F8A-B1DF-76E5C56CC86C}" type="pres">
      <dgm:prSet presAssocID="{DBA41C9A-A40B-49B7-813A-6FBD16D31A9E}" presName="rootConnector" presStyleLbl="node2" presStyleIdx="0" presStyleCnt="0"/>
      <dgm:spPr/>
    </dgm:pt>
    <dgm:pt modelId="{7E70904F-3094-4EC7-8E19-966D1E433DAC}" type="pres">
      <dgm:prSet presAssocID="{DBA41C9A-A40B-49B7-813A-6FBD16D31A9E}" presName="hierChild4" presStyleCnt="0"/>
      <dgm:spPr/>
    </dgm:pt>
    <dgm:pt modelId="{9D5F2D64-3D8A-4340-AEA4-B785E598B764}" type="pres">
      <dgm:prSet presAssocID="{DBA41C9A-A40B-49B7-813A-6FBD16D31A9E}" presName="hierChild5" presStyleCnt="0"/>
      <dgm:spPr/>
    </dgm:pt>
    <dgm:pt modelId="{BCBA145A-EA27-420A-A507-995B5A8DBE86}" type="pres">
      <dgm:prSet presAssocID="{A8B49BBA-88A6-4A3B-9386-F9231ABB24AE}" presName="hierChild3" presStyleCnt="0"/>
      <dgm:spPr/>
    </dgm:pt>
    <dgm:pt modelId="{2201F8ED-2AD4-43E2-9E7B-705229D3AE68}" type="pres">
      <dgm:prSet presAssocID="{1996C696-2EAA-43B5-A9A0-1D44FF71D63C}" presName="Name96" presStyleLbl="parChTrans1D2" presStyleIdx="4" presStyleCnt="5"/>
      <dgm:spPr/>
    </dgm:pt>
    <dgm:pt modelId="{379CB2F1-DC08-4FE5-B460-DF0B50BB474D}" type="pres">
      <dgm:prSet presAssocID="{A3EECC79-72CA-4655-93EA-FCC9A9D53D86}" presName="hierRoot3" presStyleCnt="0">
        <dgm:presLayoutVars>
          <dgm:hierBranch val="init"/>
        </dgm:presLayoutVars>
      </dgm:prSet>
      <dgm:spPr/>
    </dgm:pt>
    <dgm:pt modelId="{CC076385-01F4-4138-AAC8-23707329E1C6}" type="pres">
      <dgm:prSet presAssocID="{A3EECC79-72CA-4655-93EA-FCC9A9D53D86}" presName="rootComposite3" presStyleCnt="0"/>
      <dgm:spPr/>
    </dgm:pt>
    <dgm:pt modelId="{A3F95BA6-D698-46B3-AC8E-B6F667F7EC08}" type="pres">
      <dgm:prSet presAssocID="{A3EECC79-72CA-4655-93EA-FCC9A9D53D86}" presName="rootText3" presStyleLbl="asst1" presStyleIdx="0" presStyleCnt="1" custScaleX="170770">
        <dgm:presLayoutVars>
          <dgm:chPref val="3"/>
        </dgm:presLayoutVars>
      </dgm:prSet>
      <dgm:spPr/>
    </dgm:pt>
    <dgm:pt modelId="{AB3B73F3-CD29-4B2E-84C6-F2744B9011DB}" type="pres">
      <dgm:prSet presAssocID="{A3EECC79-72CA-4655-93EA-FCC9A9D53D86}" presName="titleText3" presStyleLbl="fgAcc2" presStyleIdx="0" presStyleCnt="1" custScaleX="207840" custScaleY="163432">
        <dgm:presLayoutVars>
          <dgm:chMax val="0"/>
          <dgm:chPref val="0"/>
        </dgm:presLayoutVars>
      </dgm:prSet>
      <dgm:spPr/>
    </dgm:pt>
    <dgm:pt modelId="{A5539254-8B27-4333-A033-1DF9FA3A9CDA}" type="pres">
      <dgm:prSet presAssocID="{A3EECC79-72CA-4655-93EA-FCC9A9D53D86}" presName="rootConnector3" presStyleLbl="asst1" presStyleIdx="0" presStyleCnt="1"/>
      <dgm:spPr/>
    </dgm:pt>
    <dgm:pt modelId="{E4FD6610-96DD-4D09-8CAD-517A772DACF2}" type="pres">
      <dgm:prSet presAssocID="{A3EECC79-72CA-4655-93EA-FCC9A9D53D86}" presName="hierChild6" presStyleCnt="0"/>
      <dgm:spPr/>
    </dgm:pt>
    <dgm:pt modelId="{B0726945-A41A-4ED2-A03C-D11EF24C5248}" type="pres">
      <dgm:prSet presAssocID="{A3EECC79-72CA-4655-93EA-FCC9A9D53D86}" presName="hierChild7" presStyleCnt="0"/>
      <dgm:spPr/>
    </dgm:pt>
  </dgm:ptLst>
  <dgm:cxnLst>
    <dgm:cxn modelId="{19A8AF02-C1A2-4BDD-B5FD-C570B50695B5}" type="presOf" srcId="{19135DEB-C622-48BC-9364-D72FE3FE184D}" destId="{9549F5EF-5029-4290-B974-81322B0B4993}" srcOrd="0" destOrd="0" presId="urn:microsoft.com/office/officeart/2008/layout/NameandTitleOrganizationalChart"/>
    <dgm:cxn modelId="{E867E115-268C-48E2-8107-CC4C51933B61}" type="presOf" srcId="{ED8F10A8-E6E6-4FF7-A22B-7227FB0CF6AA}" destId="{A4078279-A322-4E6F-BDF4-0C9D46066778}" srcOrd="0" destOrd="0" presId="urn:microsoft.com/office/officeart/2008/layout/NameandTitleOrganizationalChart"/>
    <dgm:cxn modelId="{93C8B52D-1759-4C1B-B000-A9E352CB41D2}" type="presOf" srcId="{4FBCB89E-8FF1-4F41-AD4D-5842F60E942F}" destId="{3A69856D-74D2-4D7D-AA35-60B87363AE74}" srcOrd="0" destOrd="0" presId="urn:microsoft.com/office/officeart/2008/layout/NameandTitleOrganizationalChart"/>
    <dgm:cxn modelId="{31B3C033-48A6-4441-8A3F-F8893BE1295B}" srcId="{A8B49BBA-88A6-4A3B-9386-F9231ABB24AE}" destId="{CA4B6C74-2383-4224-9907-0DAC63DE2B5D}" srcOrd="3" destOrd="0" parTransId="{05016C62-5C99-487C-A2EE-3FCE21D919F0}" sibTransId="{FCCFB5BF-3EE4-494C-A3EF-5C6B10EDCCD8}"/>
    <dgm:cxn modelId="{ADCCDF3E-E6EE-430B-9BDC-685235A1F604}" type="presOf" srcId="{C04D7A2F-E407-46E1-B445-8360B435B925}" destId="{29EF17A2-F54D-45A7-A19E-1352B6E74BC4}" srcOrd="0" destOrd="0" presId="urn:microsoft.com/office/officeart/2008/layout/NameandTitleOrganizationalChart"/>
    <dgm:cxn modelId="{A186B15D-7277-473D-8AA2-0C3E70AF80EE}" srcId="{2409AC40-B186-4223-A692-653D79276AB6}" destId="{A8B49BBA-88A6-4A3B-9386-F9231ABB24AE}" srcOrd="0" destOrd="0" parTransId="{7CCE56C6-A4E9-4EA7-B0AA-1540532DEF90}" sibTransId="{19135DEB-C622-48BC-9364-D72FE3FE184D}"/>
    <dgm:cxn modelId="{E376D560-E9E9-453B-B620-FB9FE39DE411}" type="presOf" srcId="{CA4B6C74-2383-4224-9907-0DAC63DE2B5D}" destId="{AFAD38CD-DBFB-4998-93DF-E3FF2EFDB9A7}" srcOrd="1" destOrd="0" presId="urn:microsoft.com/office/officeart/2008/layout/NameandTitleOrganizationalChart"/>
    <dgm:cxn modelId="{27F63F62-3590-4AF8-BBE6-C41F513E4A2B}" type="presOf" srcId="{BA3F4658-3463-44B6-B6A0-53BB7BB0678F}" destId="{E12B6F5D-0C9A-4CEA-8E5A-2E501E911358}" srcOrd="1" destOrd="0" presId="urn:microsoft.com/office/officeart/2008/layout/NameandTitleOrganizationalChart"/>
    <dgm:cxn modelId="{0139F267-45FF-4D1E-B8AD-DA19698918CD}" type="presOf" srcId="{05016C62-5C99-487C-A2EE-3FCE21D919F0}" destId="{22E7D821-83BF-43B8-B356-B27D0C891C57}" srcOrd="0" destOrd="0" presId="urn:microsoft.com/office/officeart/2008/layout/NameandTitleOrganizationalChart"/>
    <dgm:cxn modelId="{DB1D9F48-B700-49AE-A93E-9506367235F5}" type="presOf" srcId="{CA4B6C74-2383-4224-9907-0DAC63DE2B5D}" destId="{C28AF207-5F2D-4760-A6B0-58AEC239CC3D}" srcOrd="0" destOrd="0" presId="urn:microsoft.com/office/officeart/2008/layout/NameandTitleOrganizationalChart"/>
    <dgm:cxn modelId="{0070D448-C446-463B-BA3C-2453D0C9A185}" type="presOf" srcId="{DBA41C9A-A40B-49B7-813A-6FBD16D31A9E}" destId="{D85492EB-E1ED-4B70-B2DF-C56326EA5319}" srcOrd="0" destOrd="0" presId="urn:microsoft.com/office/officeart/2008/layout/NameandTitleOrganizationalChart"/>
    <dgm:cxn modelId="{5703296E-AB67-4CC2-BDA7-A275B878E48F}" type="presOf" srcId="{DBA41C9A-A40B-49B7-813A-6FBD16D31A9E}" destId="{DC4BACBB-269C-4F8A-B1DF-76E5C56CC86C}" srcOrd="1" destOrd="0" presId="urn:microsoft.com/office/officeart/2008/layout/NameandTitleOrganizationalChart"/>
    <dgm:cxn modelId="{5AF5DD72-D169-4F5F-A32C-65B25DFEB980}" type="presOf" srcId="{D2379440-E131-4CA8-9D47-D38AB51FA1CA}" destId="{A6CEC813-C3AD-44AF-875D-2AD6591DB569}" srcOrd="0" destOrd="0" presId="urn:microsoft.com/office/officeart/2008/layout/NameandTitleOrganizationalChart"/>
    <dgm:cxn modelId="{EC66FA55-D04C-49D1-AB08-499AFA5C90A1}" type="presOf" srcId="{879C6DD2-6CD7-4885-80AC-679FC9AC872D}" destId="{6BF5A9E1-F32D-401A-9DB4-4E0BCD318F8A}" srcOrd="0" destOrd="0" presId="urn:microsoft.com/office/officeart/2008/layout/NameandTitleOrganizationalChart"/>
    <dgm:cxn modelId="{94900279-E099-4948-8504-8EC76E4BC0E7}" srcId="{A8B49BBA-88A6-4A3B-9386-F9231ABB24AE}" destId="{BA3F4658-3463-44B6-B6A0-53BB7BB0678F}" srcOrd="2" destOrd="0" parTransId="{4FBCB89E-8FF1-4F41-AD4D-5842F60E942F}" sibTransId="{ED8F10A8-E6E6-4FF7-A22B-7227FB0CF6AA}"/>
    <dgm:cxn modelId="{4E8C1059-B35B-4156-8CFF-70A5599E0479}" srcId="{A8B49BBA-88A6-4A3B-9386-F9231ABB24AE}" destId="{DBA41C9A-A40B-49B7-813A-6FBD16D31A9E}" srcOrd="4" destOrd="0" parTransId="{C04D7A2F-E407-46E1-B445-8360B435B925}" sibTransId="{D2379440-E131-4CA8-9D47-D38AB51FA1CA}"/>
    <dgm:cxn modelId="{DD906759-4D81-494B-BCC8-7648B8787671}" srcId="{A8B49BBA-88A6-4A3B-9386-F9231ABB24AE}" destId="{58CC67A3-58ED-478A-AD29-75B2B72C17C3}" srcOrd="1" destOrd="0" parTransId="{879C6DD2-6CD7-4885-80AC-679FC9AC872D}" sibTransId="{5C1E4FAD-81E5-4542-96C8-247BA4096B47}"/>
    <dgm:cxn modelId="{36D2F35A-8B91-4AF4-A986-CFE443A5AC46}" type="presOf" srcId="{A8B49BBA-88A6-4A3B-9386-F9231ABB24AE}" destId="{44DAF623-DEFC-4E48-BF5D-05655BCC9C2C}" srcOrd="1" destOrd="0" presId="urn:microsoft.com/office/officeart/2008/layout/NameandTitleOrganizationalChart"/>
    <dgm:cxn modelId="{68A6267C-5CDB-4163-B029-1B2CA11B325C}" type="presOf" srcId="{BA3F4658-3463-44B6-B6A0-53BB7BB0678F}" destId="{BE4E4BBA-F104-4B70-9EE4-660964B30813}" srcOrd="0" destOrd="0" presId="urn:microsoft.com/office/officeart/2008/layout/NameandTitleOrganizationalChart"/>
    <dgm:cxn modelId="{1F00A386-B80C-4427-8B3E-DD088A6D25AA}" type="presOf" srcId="{5C1E4FAD-81E5-4542-96C8-247BA4096B47}" destId="{6825655B-1E12-45F3-9231-3DBEAF53ADF5}" srcOrd="0" destOrd="0" presId="urn:microsoft.com/office/officeart/2008/layout/NameandTitleOrganizationalChart"/>
    <dgm:cxn modelId="{2CFCCB8A-2858-4E31-B4FD-A59B0F877FB6}" type="presOf" srcId="{FCCFB5BF-3EE4-494C-A3EF-5C6B10EDCCD8}" destId="{0BC5770E-0426-439A-949D-93D5C692758B}" srcOrd="0" destOrd="0" presId="urn:microsoft.com/office/officeart/2008/layout/NameandTitleOrganizationalChart"/>
    <dgm:cxn modelId="{2161DA92-48A5-4178-8297-E5ABB96C8402}" type="presOf" srcId="{1996C696-2EAA-43B5-A9A0-1D44FF71D63C}" destId="{2201F8ED-2AD4-43E2-9E7B-705229D3AE68}" srcOrd="0" destOrd="0" presId="urn:microsoft.com/office/officeart/2008/layout/NameandTitleOrganizationalChart"/>
    <dgm:cxn modelId="{04686999-16E7-4125-81B1-4B2F07AAF288}" type="presOf" srcId="{2409AC40-B186-4223-A692-653D79276AB6}" destId="{1D99E345-6871-4F8F-AB94-67E2283E353D}" srcOrd="0" destOrd="0" presId="urn:microsoft.com/office/officeart/2008/layout/NameandTitleOrganizationalChart"/>
    <dgm:cxn modelId="{7936819A-204C-4372-A195-C1DC72BA3DA2}" type="presOf" srcId="{D2E01A2D-C68E-4F16-B1B6-1765FFB59ED8}" destId="{AB3B73F3-CD29-4B2E-84C6-F2744B9011DB}" srcOrd="0" destOrd="0" presId="urn:microsoft.com/office/officeart/2008/layout/NameandTitleOrganizationalChart"/>
    <dgm:cxn modelId="{141A17A9-9AEF-43F3-AA79-D480695C494D}" type="presOf" srcId="{A8B49BBA-88A6-4A3B-9386-F9231ABB24AE}" destId="{49838C60-754C-4B8E-BE3B-4FF21F15D0A1}" srcOrd="0" destOrd="0" presId="urn:microsoft.com/office/officeart/2008/layout/NameandTitleOrganizationalChart"/>
    <dgm:cxn modelId="{893BF2B2-AD17-44D0-8610-2CD56E714295}" type="presOf" srcId="{A3EECC79-72CA-4655-93EA-FCC9A9D53D86}" destId="{A3F95BA6-D698-46B3-AC8E-B6F667F7EC08}" srcOrd="0" destOrd="0" presId="urn:microsoft.com/office/officeart/2008/layout/NameandTitleOrganizationalChart"/>
    <dgm:cxn modelId="{EFBE33B3-6158-4530-9E0A-6FD4EA304F2A}" type="presOf" srcId="{58CC67A3-58ED-478A-AD29-75B2B72C17C3}" destId="{522BF0F5-AE0B-4C11-8B9B-59195FD9FD1C}" srcOrd="0" destOrd="0" presId="urn:microsoft.com/office/officeart/2008/layout/NameandTitleOrganizationalChart"/>
    <dgm:cxn modelId="{69721EC5-4B15-4941-8738-B82018E80FC6}" srcId="{A8B49BBA-88A6-4A3B-9386-F9231ABB24AE}" destId="{A3EECC79-72CA-4655-93EA-FCC9A9D53D86}" srcOrd="0" destOrd="0" parTransId="{1996C696-2EAA-43B5-A9A0-1D44FF71D63C}" sibTransId="{D2E01A2D-C68E-4F16-B1B6-1765FFB59ED8}"/>
    <dgm:cxn modelId="{A837FEC8-9B6B-42FB-B10F-FCECA429E6E7}" type="presOf" srcId="{58CC67A3-58ED-478A-AD29-75B2B72C17C3}" destId="{73B31806-FADB-4C3B-88F4-952BA37140C9}" srcOrd="1" destOrd="0" presId="urn:microsoft.com/office/officeart/2008/layout/NameandTitleOrganizationalChart"/>
    <dgm:cxn modelId="{AF2DA3DB-79AA-4793-80B8-65EAF7D51B51}" type="presOf" srcId="{A3EECC79-72CA-4655-93EA-FCC9A9D53D86}" destId="{A5539254-8B27-4333-A033-1DF9FA3A9CDA}" srcOrd="1" destOrd="0" presId="urn:microsoft.com/office/officeart/2008/layout/NameandTitleOrganizationalChart"/>
    <dgm:cxn modelId="{1928ABA5-AE96-48B7-B43C-6C01D5D41212}" type="presParOf" srcId="{1D99E345-6871-4F8F-AB94-67E2283E353D}" destId="{A92B3A13-215C-4814-AE49-E61CAC729266}" srcOrd="0" destOrd="0" presId="urn:microsoft.com/office/officeart/2008/layout/NameandTitleOrganizationalChart"/>
    <dgm:cxn modelId="{8F6AB9CE-33E1-4904-BC0F-5D2ABE9B1B89}" type="presParOf" srcId="{A92B3A13-215C-4814-AE49-E61CAC729266}" destId="{1965FF83-816B-43C0-B956-7DAA7967AD53}" srcOrd="0" destOrd="0" presId="urn:microsoft.com/office/officeart/2008/layout/NameandTitleOrganizationalChart"/>
    <dgm:cxn modelId="{CD609FD1-FD27-4AED-BEB7-81A8B2D8C634}" type="presParOf" srcId="{1965FF83-816B-43C0-B956-7DAA7967AD53}" destId="{49838C60-754C-4B8E-BE3B-4FF21F15D0A1}" srcOrd="0" destOrd="0" presId="urn:microsoft.com/office/officeart/2008/layout/NameandTitleOrganizationalChart"/>
    <dgm:cxn modelId="{AD30B845-5D59-4A2C-8CE9-74E65A4C8F4D}" type="presParOf" srcId="{1965FF83-816B-43C0-B956-7DAA7967AD53}" destId="{9549F5EF-5029-4290-B974-81322B0B4993}" srcOrd="1" destOrd="0" presId="urn:microsoft.com/office/officeart/2008/layout/NameandTitleOrganizationalChart"/>
    <dgm:cxn modelId="{1DCD6CE7-2180-40F3-9F5A-F7FF9B1E8259}" type="presParOf" srcId="{1965FF83-816B-43C0-B956-7DAA7967AD53}" destId="{44DAF623-DEFC-4E48-BF5D-05655BCC9C2C}" srcOrd="2" destOrd="0" presId="urn:microsoft.com/office/officeart/2008/layout/NameandTitleOrganizationalChart"/>
    <dgm:cxn modelId="{EC9FD1C6-9F44-4C5B-803F-F615D51F49BE}" type="presParOf" srcId="{A92B3A13-215C-4814-AE49-E61CAC729266}" destId="{17349DC8-5DB2-4DB6-97A7-FB4266722297}" srcOrd="1" destOrd="0" presId="urn:microsoft.com/office/officeart/2008/layout/NameandTitleOrganizationalChart"/>
    <dgm:cxn modelId="{DE3D5E28-7553-469E-AC19-D8C96A52E517}" type="presParOf" srcId="{17349DC8-5DB2-4DB6-97A7-FB4266722297}" destId="{6BF5A9E1-F32D-401A-9DB4-4E0BCD318F8A}" srcOrd="0" destOrd="0" presId="urn:microsoft.com/office/officeart/2008/layout/NameandTitleOrganizationalChart"/>
    <dgm:cxn modelId="{FFA6069E-CC40-4384-826D-1311B0FF542D}" type="presParOf" srcId="{17349DC8-5DB2-4DB6-97A7-FB4266722297}" destId="{16AD3B0C-E4D1-4247-9B58-0BE24BD97966}" srcOrd="1" destOrd="0" presId="urn:microsoft.com/office/officeart/2008/layout/NameandTitleOrganizationalChart"/>
    <dgm:cxn modelId="{4AF180A1-3E5E-4947-9288-DAE9CC82075D}" type="presParOf" srcId="{16AD3B0C-E4D1-4247-9B58-0BE24BD97966}" destId="{84E25243-7646-463C-AE67-831812ED324D}" srcOrd="0" destOrd="0" presId="urn:microsoft.com/office/officeart/2008/layout/NameandTitleOrganizationalChart"/>
    <dgm:cxn modelId="{861D8E66-0584-470A-BCA0-411C970BC29C}" type="presParOf" srcId="{84E25243-7646-463C-AE67-831812ED324D}" destId="{522BF0F5-AE0B-4C11-8B9B-59195FD9FD1C}" srcOrd="0" destOrd="0" presId="urn:microsoft.com/office/officeart/2008/layout/NameandTitleOrganizationalChart"/>
    <dgm:cxn modelId="{A48970C2-5B33-477A-915B-33395A5CBBB2}" type="presParOf" srcId="{84E25243-7646-463C-AE67-831812ED324D}" destId="{6825655B-1E12-45F3-9231-3DBEAF53ADF5}" srcOrd="1" destOrd="0" presId="urn:microsoft.com/office/officeart/2008/layout/NameandTitleOrganizationalChart"/>
    <dgm:cxn modelId="{5E3AAD74-7C3B-45A8-B017-FC2B82A921B3}" type="presParOf" srcId="{84E25243-7646-463C-AE67-831812ED324D}" destId="{73B31806-FADB-4C3B-88F4-952BA37140C9}" srcOrd="2" destOrd="0" presId="urn:microsoft.com/office/officeart/2008/layout/NameandTitleOrganizationalChart"/>
    <dgm:cxn modelId="{4376C160-09F5-4099-ADB5-1AE7DED8E5B8}" type="presParOf" srcId="{16AD3B0C-E4D1-4247-9B58-0BE24BD97966}" destId="{702D3FE9-31CF-4C2C-9A48-AEBBAE41F91A}" srcOrd="1" destOrd="0" presId="urn:microsoft.com/office/officeart/2008/layout/NameandTitleOrganizationalChart"/>
    <dgm:cxn modelId="{5994D4D8-DDA4-4976-B997-0D2C24A1205E}" type="presParOf" srcId="{16AD3B0C-E4D1-4247-9B58-0BE24BD97966}" destId="{C0835A6E-8785-45AD-A0AA-6A849C3A514D}" srcOrd="2" destOrd="0" presId="urn:microsoft.com/office/officeart/2008/layout/NameandTitleOrganizationalChart"/>
    <dgm:cxn modelId="{6915B6FD-4AD3-4032-903F-8C8C9300CD11}" type="presParOf" srcId="{17349DC8-5DB2-4DB6-97A7-FB4266722297}" destId="{3A69856D-74D2-4D7D-AA35-60B87363AE74}" srcOrd="2" destOrd="0" presId="urn:microsoft.com/office/officeart/2008/layout/NameandTitleOrganizationalChart"/>
    <dgm:cxn modelId="{01BF8BA5-F5D5-41A0-8CFB-D79DAC1B9092}" type="presParOf" srcId="{17349DC8-5DB2-4DB6-97A7-FB4266722297}" destId="{663BDDBB-2528-464F-AA4E-0954EEDBFB75}" srcOrd="3" destOrd="0" presId="urn:microsoft.com/office/officeart/2008/layout/NameandTitleOrganizationalChart"/>
    <dgm:cxn modelId="{CF2AADE0-9DF7-4B5E-9B81-778F795EA3BA}" type="presParOf" srcId="{663BDDBB-2528-464F-AA4E-0954EEDBFB75}" destId="{05BA64F2-F931-481D-8DE9-A2712F083ED5}" srcOrd="0" destOrd="0" presId="urn:microsoft.com/office/officeart/2008/layout/NameandTitleOrganizationalChart"/>
    <dgm:cxn modelId="{95E324F6-7CCD-42AF-B4BC-3FEEEE6BC1EA}" type="presParOf" srcId="{05BA64F2-F931-481D-8DE9-A2712F083ED5}" destId="{BE4E4BBA-F104-4B70-9EE4-660964B30813}" srcOrd="0" destOrd="0" presId="urn:microsoft.com/office/officeart/2008/layout/NameandTitleOrganizationalChart"/>
    <dgm:cxn modelId="{4209501A-E1DF-49FC-AC1F-E726D31A78C2}" type="presParOf" srcId="{05BA64F2-F931-481D-8DE9-A2712F083ED5}" destId="{A4078279-A322-4E6F-BDF4-0C9D46066778}" srcOrd="1" destOrd="0" presId="urn:microsoft.com/office/officeart/2008/layout/NameandTitleOrganizationalChart"/>
    <dgm:cxn modelId="{A83A951C-F47C-4FDB-9A46-D95B7CABA60E}" type="presParOf" srcId="{05BA64F2-F931-481D-8DE9-A2712F083ED5}" destId="{E12B6F5D-0C9A-4CEA-8E5A-2E501E911358}" srcOrd="2" destOrd="0" presId="urn:microsoft.com/office/officeart/2008/layout/NameandTitleOrganizationalChart"/>
    <dgm:cxn modelId="{B0D22524-29C6-4F89-BB35-54CA06870B1E}" type="presParOf" srcId="{663BDDBB-2528-464F-AA4E-0954EEDBFB75}" destId="{9F4B1F68-9417-41ED-972B-3AA9C6463599}" srcOrd="1" destOrd="0" presId="urn:microsoft.com/office/officeart/2008/layout/NameandTitleOrganizationalChart"/>
    <dgm:cxn modelId="{F679EAFD-CC4E-4DD8-A84E-58812ECFDDD8}" type="presParOf" srcId="{663BDDBB-2528-464F-AA4E-0954EEDBFB75}" destId="{36461A49-797F-4FB8-93C5-8AB5EFA07AF6}" srcOrd="2" destOrd="0" presId="urn:microsoft.com/office/officeart/2008/layout/NameandTitleOrganizationalChart"/>
    <dgm:cxn modelId="{08194CC5-75F3-4C53-A076-F10815A35CED}" type="presParOf" srcId="{17349DC8-5DB2-4DB6-97A7-FB4266722297}" destId="{22E7D821-83BF-43B8-B356-B27D0C891C57}" srcOrd="4" destOrd="0" presId="urn:microsoft.com/office/officeart/2008/layout/NameandTitleOrganizationalChart"/>
    <dgm:cxn modelId="{047E8B48-D1D2-4A37-8E91-412F90E3D481}" type="presParOf" srcId="{17349DC8-5DB2-4DB6-97A7-FB4266722297}" destId="{5E7D375E-2CE7-4329-9A3F-2547F225D06C}" srcOrd="5" destOrd="0" presId="urn:microsoft.com/office/officeart/2008/layout/NameandTitleOrganizationalChart"/>
    <dgm:cxn modelId="{245AFF91-CFDF-46AB-B770-E420BC661EF7}" type="presParOf" srcId="{5E7D375E-2CE7-4329-9A3F-2547F225D06C}" destId="{1332675D-5EF9-4565-83A5-9B16DA03FBC4}" srcOrd="0" destOrd="0" presId="urn:microsoft.com/office/officeart/2008/layout/NameandTitleOrganizationalChart"/>
    <dgm:cxn modelId="{079C5BCC-4BFF-430A-96AB-9A50D0462F41}" type="presParOf" srcId="{1332675D-5EF9-4565-83A5-9B16DA03FBC4}" destId="{C28AF207-5F2D-4760-A6B0-58AEC239CC3D}" srcOrd="0" destOrd="0" presId="urn:microsoft.com/office/officeart/2008/layout/NameandTitleOrganizationalChart"/>
    <dgm:cxn modelId="{86050C31-F431-4C8E-9090-8945D6119233}" type="presParOf" srcId="{1332675D-5EF9-4565-83A5-9B16DA03FBC4}" destId="{0BC5770E-0426-439A-949D-93D5C692758B}" srcOrd="1" destOrd="0" presId="urn:microsoft.com/office/officeart/2008/layout/NameandTitleOrganizationalChart"/>
    <dgm:cxn modelId="{15C7B573-A74A-4CF3-81DE-DD56F49465E8}" type="presParOf" srcId="{1332675D-5EF9-4565-83A5-9B16DA03FBC4}" destId="{AFAD38CD-DBFB-4998-93DF-E3FF2EFDB9A7}" srcOrd="2" destOrd="0" presId="urn:microsoft.com/office/officeart/2008/layout/NameandTitleOrganizationalChart"/>
    <dgm:cxn modelId="{E4EF7B1E-6F66-46A8-A08D-EF0D49C9F422}" type="presParOf" srcId="{5E7D375E-2CE7-4329-9A3F-2547F225D06C}" destId="{DFD24310-3162-4FAB-891C-E4943E7707C5}" srcOrd="1" destOrd="0" presId="urn:microsoft.com/office/officeart/2008/layout/NameandTitleOrganizationalChart"/>
    <dgm:cxn modelId="{CEED1B94-EC9D-43BE-A27B-EAA5C4D5AF06}" type="presParOf" srcId="{5E7D375E-2CE7-4329-9A3F-2547F225D06C}" destId="{0818BF52-68F7-41BD-BFE7-DA7FBB9787C1}" srcOrd="2" destOrd="0" presId="urn:microsoft.com/office/officeart/2008/layout/NameandTitleOrganizationalChart"/>
    <dgm:cxn modelId="{6E217B51-6172-4CF0-82BF-316CE360BCFF}" type="presParOf" srcId="{17349DC8-5DB2-4DB6-97A7-FB4266722297}" destId="{29EF17A2-F54D-45A7-A19E-1352B6E74BC4}" srcOrd="6" destOrd="0" presId="urn:microsoft.com/office/officeart/2008/layout/NameandTitleOrganizationalChart"/>
    <dgm:cxn modelId="{B92151DE-CB93-46EC-94BD-1A96D3EAEC30}" type="presParOf" srcId="{17349DC8-5DB2-4DB6-97A7-FB4266722297}" destId="{9B86E93D-EF58-4961-BDF8-EAD108D48205}" srcOrd="7" destOrd="0" presId="urn:microsoft.com/office/officeart/2008/layout/NameandTitleOrganizationalChart"/>
    <dgm:cxn modelId="{45AC1208-F607-4543-B3E4-E82A52A4F37D}" type="presParOf" srcId="{9B86E93D-EF58-4961-BDF8-EAD108D48205}" destId="{B8DF383B-540F-4F51-A71B-177EBFA366CA}" srcOrd="0" destOrd="0" presId="urn:microsoft.com/office/officeart/2008/layout/NameandTitleOrganizationalChart"/>
    <dgm:cxn modelId="{02C7EBF9-661F-4E8A-AD52-FBA2CDBB4500}" type="presParOf" srcId="{B8DF383B-540F-4F51-A71B-177EBFA366CA}" destId="{D85492EB-E1ED-4B70-B2DF-C56326EA5319}" srcOrd="0" destOrd="0" presId="urn:microsoft.com/office/officeart/2008/layout/NameandTitleOrganizationalChart"/>
    <dgm:cxn modelId="{E0545E75-2761-4F0F-9E97-FC00130D877F}" type="presParOf" srcId="{B8DF383B-540F-4F51-A71B-177EBFA366CA}" destId="{A6CEC813-C3AD-44AF-875D-2AD6591DB569}" srcOrd="1" destOrd="0" presId="urn:microsoft.com/office/officeart/2008/layout/NameandTitleOrganizationalChart"/>
    <dgm:cxn modelId="{6B1B9686-D952-4EA5-AB51-DE40B362D219}" type="presParOf" srcId="{B8DF383B-540F-4F51-A71B-177EBFA366CA}" destId="{DC4BACBB-269C-4F8A-B1DF-76E5C56CC86C}" srcOrd="2" destOrd="0" presId="urn:microsoft.com/office/officeart/2008/layout/NameandTitleOrganizationalChart"/>
    <dgm:cxn modelId="{4FBB9894-29D4-4C39-BE98-42BF769F04E7}" type="presParOf" srcId="{9B86E93D-EF58-4961-BDF8-EAD108D48205}" destId="{7E70904F-3094-4EC7-8E19-966D1E433DAC}" srcOrd="1" destOrd="0" presId="urn:microsoft.com/office/officeart/2008/layout/NameandTitleOrganizationalChart"/>
    <dgm:cxn modelId="{CAE1A625-A31F-4DBA-BE52-30BD449A1CEC}" type="presParOf" srcId="{9B86E93D-EF58-4961-BDF8-EAD108D48205}" destId="{9D5F2D64-3D8A-4340-AEA4-B785E598B764}" srcOrd="2" destOrd="0" presId="urn:microsoft.com/office/officeart/2008/layout/NameandTitleOrganizationalChart"/>
    <dgm:cxn modelId="{94807CB2-0E93-4823-A62A-7E958C654C12}" type="presParOf" srcId="{A92B3A13-215C-4814-AE49-E61CAC729266}" destId="{BCBA145A-EA27-420A-A507-995B5A8DBE86}" srcOrd="2" destOrd="0" presId="urn:microsoft.com/office/officeart/2008/layout/NameandTitleOrganizationalChart"/>
    <dgm:cxn modelId="{A2404150-6B46-4811-AA11-31F0522184A3}" type="presParOf" srcId="{BCBA145A-EA27-420A-A507-995B5A8DBE86}" destId="{2201F8ED-2AD4-43E2-9E7B-705229D3AE68}" srcOrd="0" destOrd="0" presId="urn:microsoft.com/office/officeart/2008/layout/NameandTitleOrganizationalChart"/>
    <dgm:cxn modelId="{F280CEC3-866C-4E84-AE3A-D48755E44BA2}" type="presParOf" srcId="{BCBA145A-EA27-420A-A507-995B5A8DBE86}" destId="{379CB2F1-DC08-4FE5-B460-DF0B50BB474D}" srcOrd="1" destOrd="0" presId="urn:microsoft.com/office/officeart/2008/layout/NameandTitleOrganizationalChart"/>
    <dgm:cxn modelId="{F93BE7DC-02D6-48DF-9696-0CB2E22F5605}" type="presParOf" srcId="{379CB2F1-DC08-4FE5-B460-DF0B50BB474D}" destId="{CC076385-01F4-4138-AAC8-23707329E1C6}" srcOrd="0" destOrd="0" presId="urn:microsoft.com/office/officeart/2008/layout/NameandTitleOrganizationalChart"/>
    <dgm:cxn modelId="{C74C1F3F-DA9B-42F2-B036-C588917D9AD2}" type="presParOf" srcId="{CC076385-01F4-4138-AAC8-23707329E1C6}" destId="{A3F95BA6-D698-46B3-AC8E-B6F667F7EC08}" srcOrd="0" destOrd="0" presId="urn:microsoft.com/office/officeart/2008/layout/NameandTitleOrganizationalChart"/>
    <dgm:cxn modelId="{1ED0DB51-E016-40E4-8DD8-4BAEED0D0DB1}" type="presParOf" srcId="{CC076385-01F4-4138-AAC8-23707329E1C6}" destId="{AB3B73F3-CD29-4B2E-84C6-F2744B9011DB}" srcOrd="1" destOrd="0" presId="urn:microsoft.com/office/officeart/2008/layout/NameandTitleOrganizationalChart"/>
    <dgm:cxn modelId="{7D3510EE-18B4-4976-808A-5D324A5715EA}" type="presParOf" srcId="{CC076385-01F4-4138-AAC8-23707329E1C6}" destId="{A5539254-8B27-4333-A033-1DF9FA3A9CDA}" srcOrd="2" destOrd="0" presId="urn:microsoft.com/office/officeart/2008/layout/NameandTitleOrganizationalChart"/>
    <dgm:cxn modelId="{658A5F2E-11BD-466D-AEDC-889B70D8FA0A}" type="presParOf" srcId="{379CB2F1-DC08-4FE5-B460-DF0B50BB474D}" destId="{E4FD6610-96DD-4D09-8CAD-517A772DACF2}" srcOrd="1" destOrd="0" presId="urn:microsoft.com/office/officeart/2008/layout/NameandTitleOrganizationalChart"/>
    <dgm:cxn modelId="{C06AC46D-B234-429A-BFF9-49F0985733C7}" type="presParOf" srcId="{379CB2F1-DC08-4FE5-B460-DF0B50BB474D}" destId="{B0726945-A41A-4ED2-A03C-D11EF24C524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0406F-7385-480A-92D9-D047ADBCFD90}">
      <dsp:nvSpPr>
        <dsp:cNvPr id="0" name=""/>
        <dsp:cNvSpPr/>
      </dsp:nvSpPr>
      <dsp:spPr>
        <a:xfrm>
          <a:off x="3" y="0"/>
          <a:ext cx="6428012" cy="3839069"/>
        </a:xfrm>
        <a:prstGeom prst="rightArrow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1C7D6-0147-43F0-A87E-28BBBC88D00A}">
      <dsp:nvSpPr>
        <dsp:cNvPr id="0" name=""/>
        <dsp:cNvSpPr/>
      </dsp:nvSpPr>
      <dsp:spPr>
        <a:xfrm>
          <a:off x="16409" y="949601"/>
          <a:ext cx="2027595" cy="19398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u="sng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เพิ่มมูลค่า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แปรรูปผลิตภัณฑ์ทางการเกษตร</a:t>
          </a:r>
          <a:br>
            <a:rPr lang="th-TH" sz="2400" b="0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ที่มีอยู่ในท้องถิ่น เช่น ลำไย แก้วมังกร </a:t>
          </a:r>
          <a:endParaRPr lang="en-US" sz="2000" b="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11105" y="1044297"/>
        <a:ext cx="1838203" cy="1750474"/>
      </dsp:txXfrm>
    </dsp:sp>
    <dsp:sp modelId="{54DBC18B-8DBC-4A42-AA1D-800A51B32364}">
      <dsp:nvSpPr>
        <dsp:cNvPr id="0" name=""/>
        <dsp:cNvSpPr/>
      </dsp:nvSpPr>
      <dsp:spPr>
        <a:xfrm>
          <a:off x="2072880" y="943597"/>
          <a:ext cx="2008903" cy="1951874"/>
        </a:xfrm>
        <a:prstGeom prst="roundRect">
          <a:avLst/>
        </a:prstGeom>
        <a:solidFill>
          <a:schemeClr val="accent2">
            <a:hueOff val="5617257"/>
            <a:satOff val="-17921"/>
            <a:lumOff val="-6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u="sng" kern="1200">
              <a:latin typeface="TH SarabunPSK" panose="020B0500040200020003" pitchFamily="34" charset="-34"/>
              <a:cs typeface="TH SarabunPSK" panose="020B0500040200020003" pitchFamily="34" charset="-34"/>
            </a:rPr>
            <a:t>สร้างงาน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0" u="none" kern="1200">
              <a:latin typeface="TH SarabunPSK" panose="020B0500040200020003" pitchFamily="34" charset="-34"/>
              <a:cs typeface="TH SarabunPSK" panose="020B0500040200020003" pitchFamily="34" charset="-34"/>
            </a:rPr>
            <a:t>เกษตรกรใช้เวลาว่างจากการเพาะปลูกพืชหลัก (เช่น ข้าว ข้าวโพด)</a:t>
          </a:r>
          <a:endParaRPr lang="en-US" sz="2400" b="0" u="none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68163" y="1038880"/>
        <a:ext cx="1818337" cy="1761308"/>
      </dsp:txXfrm>
    </dsp:sp>
    <dsp:sp modelId="{BC5741EE-1DDF-44C6-8D2D-D1EF6AB4F03C}">
      <dsp:nvSpPr>
        <dsp:cNvPr id="0" name=""/>
        <dsp:cNvSpPr/>
      </dsp:nvSpPr>
      <dsp:spPr>
        <a:xfrm>
          <a:off x="4137982" y="981373"/>
          <a:ext cx="1921932" cy="1876321"/>
        </a:xfrm>
        <a:prstGeom prst="roundRect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800" b="1" u="sng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สร้างรายได้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0" u="none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กระจายรายได้สู่คนในชุมชน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b="0" u="none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29576" y="1072967"/>
        <a:ext cx="1738744" cy="1693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1F8ED-2AD4-43E2-9E7B-705229D3AE68}">
      <dsp:nvSpPr>
        <dsp:cNvPr id="0" name=""/>
        <dsp:cNvSpPr/>
      </dsp:nvSpPr>
      <dsp:spPr>
        <a:xfrm>
          <a:off x="4781490" y="1078590"/>
          <a:ext cx="350559" cy="1040926"/>
        </a:xfrm>
        <a:custGeom>
          <a:avLst/>
          <a:gdLst/>
          <a:ahLst/>
          <a:cxnLst/>
          <a:rect l="0" t="0" r="0" b="0"/>
          <a:pathLst>
            <a:path>
              <a:moveTo>
                <a:pt x="350559" y="0"/>
              </a:moveTo>
              <a:lnTo>
                <a:pt x="350559" y="1040926"/>
              </a:lnTo>
              <a:lnTo>
                <a:pt x="0" y="10409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F17A2-F54D-45A7-A19E-1352B6E74BC4}">
      <dsp:nvSpPr>
        <dsp:cNvPr id="0" name=""/>
        <dsp:cNvSpPr/>
      </dsp:nvSpPr>
      <dsp:spPr>
        <a:xfrm>
          <a:off x="5132049" y="1078590"/>
          <a:ext cx="4102599" cy="1951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719"/>
              </a:lnTo>
              <a:lnTo>
                <a:pt x="4102599" y="1741719"/>
              </a:lnTo>
              <a:lnTo>
                <a:pt x="4102599" y="19511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7D821-83BF-43B8-B356-B27D0C891C57}">
      <dsp:nvSpPr>
        <dsp:cNvPr id="0" name=""/>
        <dsp:cNvSpPr/>
      </dsp:nvSpPr>
      <dsp:spPr>
        <a:xfrm>
          <a:off x="5132049" y="1078590"/>
          <a:ext cx="1295469" cy="2103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3670"/>
              </a:lnTo>
              <a:lnTo>
                <a:pt x="1295469" y="1893670"/>
              </a:lnTo>
              <a:lnTo>
                <a:pt x="1295469" y="21030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9856D-74D2-4D7D-AA35-60B87363AE74}">
      <dsp:nvSpPr>
        <dsp:cNvPr id="0" name=""/>
        <dsp:cNvSpPr/>
      </dsp:nvSpPr>
      <dsp:spPr>
        <a:xfrm>
          <a:off x="3845911" y="1078590"/>
          <a:ext cx="1286137" cy="2103079"/>
        </a:xfrm>
        <a:custGeom>
          <a:avLst/>
          <a:gdLst/>
          <a:ahLst/>
          <a:cxnLst/>
          <a:rect l="0" t="0" r="0" b="0"/>
          <a:pathLst>
            <a:path>
              <a:moveTo>
                <a:pt x="1286137" y="0"/>
              </a:moveTo>
              <a:lnTo>
                <a:pt x="1286137" y="1893670"/>
              </a:lnTo>
              <a:lnTo>
                <a:pt x="0" y="1893670"/>
              </a:lnTo>
              <a:lnTo>
                <a:pt x="0" y="21030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5A9E1-F32D-401A-9DB4-4E0BCD318F8A}">
      <dsp:nvSpPr>
        <dsp:cNvPr id="0" name=""/>
        <dsp:cNvSpPr/>
      </dsp:nvSpPr>
      <dsp:spPr>
        <a:xfrm>
          <a:off x="1075031" y="1078590"/>
          <a:ext cx="4057017" cy="2103079"/>
        </a:xfrm>
        <a:custGeom>
          <a:avLst/>
          <a:gdLst/>
          <a:ahLst/>
          <a:cxnLst/>
          <a:rect l="0" t="0" r="0" b="0"/>
          <a:pathLst>
            <a:path>
              <a:moveTo>
                <a:pt x="4057017" y="0"/>
              </a:moveTo>
              <a:lnTo>
                <a:pt x="4057017" y="1893670"/>
              </a:lnTo>
              <a:lnTo>
                <a:pt x="0" y="1893670"/>
              </a:lnTo>
              <a:lnTo>
                <a:pt x="0" y="21030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38C60-754C-4B8E-BE3B-4FF21F15D0A1}">
      <dsp:nvSpPr>
        <dsp:cNvPr id="0" name=""/>
        <dsp:cNvSpPr/>
      </dsp:nvSpPr>
      <dsp:spPr>
        <a:xfrm>
          <a:off x="4265357" y="181120"/>
          <a:ext cx="1733384" cy="89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26643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ประธาน</a:t>
          </a:r>
        </a:p>
      </dsp:txBody>
      <dsp:txXfrm>
        <a:off x="4265357" y="181120"/>
        <a:ext cx="1733384" cy="897469"/>
      </dsp:txXfrm>
    </dsp:sp>
    <dsp:sp modelId="{9549F5EF-5029-4290-B974-81322B0B4993}">
      <dsp:nvSpPr>
        <dsp:cNvPr id="0" name=""/>
        <dsp:cNvSpPr/>
      </dsp:nvSpPr>
      <dsp:spPr>
        <a:xfrm>
          <a:off x="4194628" y="745511"/>
          <a:ext cx="2394857" cy="506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นางจร</a:t>
          </a:r>
          <a:r>
            <a:rPr lang="th-TH" sz="24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รญา</a:t>
          </a: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นุช  รัศมีจำรัส</a:t>
          </a:r>
        </a:p>
      </dsp:txBody>
      <dsp:txXfrm>
        <a:off x="4194628" y="745511"/>
        <a:ext cx="2394857" cy="506450"/>
      </dsp:txXfrm>
    </dsp:sp>
    <dsp:sp modelId="{522BF0F5-AE0B-4C11-8B9B-59195FD9FD1C}">
      <dsp:nvSpPr>
        <dsp:cNvPr id="0" name=""/>
        <dsp:cNvSpPr/>
      </dsp:nvSpPr>
      <dsp:spPr>
        <a:xfrm>
          <a:off x="208339" y="3181669"/>
          <a:ext cx="1733384" cy="89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26643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เหรัญญิก</a:t>
          </a:r>
        </a:p>
      </dsp:txBody>
      <dsp:txXfrm>
        <a:off x="208339" y="3181669"/>
        <a:ext cx="1733384" cy="897469"/>
      </dsp:txXfrm>
    </dsp:sp>
    <dsp:sp modelId="{6825655B-1E12-45F3-9231-3DBEAF53ADF5}">
      <dsp:nvSpPr>
        <dsp:cNvPr id="0" name=""/>
        <dsp:cNvSpPr/>
      </dsp:nvSpPr>
      <dsp:spPr>
        <a:xfrm>
          <a:off x="109678" y="3794730"/>
          <a:ext cx="2450722" cy="4690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นางสาวนุชนาถ  แซ่ตั้ง</a:t>
          </a:r>
        </a:p>
      </dsp:txBody>
      <dsp:txXfrm>
        <a:off x="109678" y="3794730"/>
        <a:ext cx="2450722" cy="469098"/>
      </dsp:txXfrm>
    </dsp:sp>
    <dsp:sp modelId="{BE4E4BBA-F104-4B70-9EE4-660964B30813}">
      <dsp:nvSpPr>
        <dsp:cNvPr id="0" name=""/>
        <dsp:cNvSpPr/>
      </dsp:nvSpPr>
      <dsp:spPr>
        <a:xfrm>
          <a:off x="2979219" y="3181669"/>
          <a:ext cx="1733384" cy="89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26643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การตลาด</a:t>
          </a:r>
        </a:p>
      </dsp:txBody>
      <dsp:txXfrm>
        <a:off x="2979219" y="3181669"/>
        <a:ext cx="1733384" cy="897469"/>
      </dsp:txXfrm>
    </dsp:sp>
    <dsp:sp modelId="{A4078279-A322-4E6F-BDF4-0C9D46066778}">
      <dsp:nvSpPr>
        <dsp:cNvPr id="0" name=""/>
        <dsp:cNvSpPr/>
      </dsp:nvSpPr>
      <dsp:spPr>
        <a:xfrm>
          <a:off x="3069830" y="3799618"/>
          <a:ext cx="2072177" cy="459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นายภูผา  รัศมีจำรัส</a:t>
          </a:r>
        </a:p>
      </dsp:txBody>
      <dsp:txXfrm>
        <a:off x="3069830" y="3799618"/>
        <a:ext cx="2072177" cy="459321"/>
      </dsp:txXfrm>
    </dsp:sp>
    <dsp:sp modelId="{C28AF207-5F2D-4760-A6B0-58AEC239CC3D}">
      <dsp:nvSpPr>
        <dsp:cNvPr id="0" name=""/>
        <dsp:cNvSpPr/>
      </dsp:nvSpPr>
      <dsp:spPr>
        <a:xfrm>
          <a:off x="5560827" y="3181669"/>
          <a:ext cx="1733384" cy="89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26643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เลขานุการ</a:t>
          </a:r>
        </a:p>
      </dsp:txBody>
      <dsp:txXfrm>
        <a:off x="5560827" y="3181669"/>
        <a:ext cx="1733384" cy="897469"/>
      </dsp:txXfrm>
    </dsp:sp>
    <dsp:sp modelId="{0BC5770E-0426-439A-949D-93D5C692758B}">
      <dsp:nvSpPr>
        <dsp:cNvPr id="0" name=""/>
        <dsp:cNvSpPr/>
      </dsp:nvSpPr>
      <dsp:spPr>
        <a:xfrm>
          <a:off x="5634979" y="3799618"/>
          <a:ext cx="2105094" cy="4593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นางรัชนี  โนแก้ว</a:t>
          </a:r>
        </a:p>
      </dsp:txBody>
      <dsp:txXfrm>
        <a:off x="5634979" y="3799618"/>
        <a:ext cx="2105094" cy="459321"/>
      </dsp:txXfrm>
    </dsp:sp>
    <dsp:sp modelId="{D85492EB-E1ED-4B70-B2DF-C56326EA5319}">
      <dsp:nvSpPr>
        <dsp:cNvPr id="0" name=""/>
        <dsp:cNvSpPr/>
      </dsp:nvSpPr>
      <dsp:spPr>
        <a:xfrm>
          <a:off x="8109335" y="3029719"/>
          <a:ext cx="2250625" cy="89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26643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ฝ่ายการผลิต</a:t>
          </a:r>
        </a:p>
      </dsp:txBody>
      <dsp:txXfrm>
        <a:off x="8109335" y="3029719"/>
        <a:ext cx="2250625" cy="897469"/>
      </dsp:txXfrm>
    </dsp:sp>
    <dsp:sp modelId="{A6CEC813-C3AD-44AF-875D-2AD6591DB569}">
      <dsp:nvSpPr>
        <dsp:cNvPr id="0" name=""/>
        <dsp:cNvSpPr/>
      </dsp:nvSpPr>
      <dsp:spPr>
        <a:xfrm>
          <a:off x="8499420" y="3588813"/>
          <a:ext cx="2260443" cy="1183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นางสาวเกษรา  แซ่ตั้ง</a:t>
          </a:r>
          <a:b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นางอำนวย  ไพ่ใจ</a:t>
          </a:r>
          <a:b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นายวีระพล  กาวี </a:t>
          </a:r>
          <a:b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endParaRPr lang="th-TH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499420" y="3588813"/>
        <a:ext cx="2260443" cy="1183187"/>
      </dsp:txXfrm>
    </dsp:sp>
    <dsp:sp modelId="{A3F95BA6-D698-46B3-AC8E-B6F667F7EC08}">
      <dsp:nvSpPr>
        <dsp:cNvPr id="0" name=""/>
        <dsp:cNvSpPr/>
      </dsp:nvSpPr>
      <dsp:spPr>
        <a:xfrm>
          <a:off x="1821390" y="1670781"/>
          <a:ext cx="2960099" cy="89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26643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40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รองประธาน</a:t>
          </a:r>
        </a:p>
      </dsp:txBody>
      <dsp:txXfrm>
        <a:off x="1821390" y="1670781"/>
        <a:ext cx="2960099" cy="897469"/>
      </dsp:txXfrm>
    </dsp:sp>
    <dsp:sp modelId="{AB3B73F3-CD29-4B2E-84C6-F2744B9011DB}">
      <dsp:nvSpPr>
        <dsp:cNvPr id="0" name=""/>
        <dsp:cNvSpPr/>
      </dsp:nvSpPr>
      <dsp:spPr>
        <a:xfrm>
          <a:off x="1940248" y="2273933"/>
          <a:ext cx="3242398" cy="4889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60960" bIns="152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นางสาวศุภาพิชญ์  </a:t>
          </a:r>
          <a:r>
            <a:rPr lang="th-TH" sz="2400" b="1" kern="1200" dirty="0" err="1">
              <a:latin typeface="TH SarabunPSK" panose="020B0500040200020003" pitchFamily="34" charset="-34"/>
              <a:cs typeface="TH SarabunPSK" panose="020B0500040200020003" pitchFamily="34" charset="-34"/>
            </a:rPr>
            <a:t>พฤฒ</a:t>
          </a: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พันธ์ชัย</a:t>
          </a:r>
        </a:p>
      </dsp:txBody>
      <dsp:txXfrm>
        <a:off x="1940248" y="2273933"/>
        <a:ext cx="3242398" cy="488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82D4E4E-7514-4D5C-A2C2-17F87E598824}" type="datetime1">
              <a:rPr lang="th-TH" smtClean="0"/>
              <a:t>09/01/66</a:t>
            </a:fld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C7F2B7-7A05-4833-884D-BBAA3BA38469}" type="datetime1">
              <a:rPr lang="th-TH" smtClean="0"/>
              <a:t>09/01/66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  <a:endParaRPr lang="en-US"/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ADEA-A206-40FB-BDC3-E669E3234FFD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120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ADEA-A206-40FB-BDC3-E669E3234FFD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669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ADEA-A206-40FB-BDC3-E669E3234FFD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881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ADEA-A206-40FB-BDC3-E669E3234FFD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364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ADEA-A206-40FB-BDC3-E669E3234FFD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873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ADEA-A206-40FB-BDC3-E669E3234FFD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67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AADEA-A206-40FB-BDC3-E669E3234FFD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655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สี่เหลี่ยมผืนผ้า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สี่เหลี่ยมผืนผ้า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สี่เหลี่ยมผืนผ้า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ตัวเชื่อมต่อตรง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แบบตรง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20" name="ตัวแทนวันที่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773D18F-796E-48FA-B446-43BFEFAD4305}" type="datetime1">
              <a:rPr lang="th-TH" smtClean="0"/>
              <a:t>09/01/66</a:t>
            </a:fld>
            <a:endParaRPr lang="en-US" dirty="0"/>
          </a:p>
        </p:txBody>
      </p:sp>
      <p:sp>
        <p:nvSpPr>
          <p:cNvPr id="21" name="ตัวแทนส่วนท้าย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ตัวแทนหมายเลขสไลด์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D87D18-576D-4E93-B8E7-8162B6983D48}" type="datetime1">
              <a:rPr lang="th-TH" smtClean="0"/>
              <a:t>09/01/66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54CDB9-2F41-46CC-BBF5-FE71E7F1B857}" type="datetime1">
              <a:rPr lang="th-TH" smtClean="0"/>
              <a:t>09/01/66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53E2A-59EE-41B3-A1AB-9575F6EA1695}" type="datetime1">
              <a:rPr lang="th-TH" smtClean="0"/>
              <a:t>09/01/66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สี่เหลี่ยมผืนผ้า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สี่เหลี่ยมผืนผ้า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สี่เหลี่ยมผืนผ้า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</a:lstStyle>
          <a:p>
            <a:fld id="{CC8C1F7F-7918-4156-86A5-91C01FD8A003}" type="datetime1">
              <a:rPr lang="th-TH" smtClean="0"/>
              <a:t>09/01/66</a:t>
            </a:fld>
            <a:endParaRPr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A06903-2C88-48CC-967B-6575E5EC2B6B}" type="datetime1">
              <a:rPr lang="th-TH" smtClean="0"/>
              <a:t>09/01/66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69F473-6FBD-4535-9C6F-A09A729568F9}" type="datetime1">
              <a:rPr lang="th-TH" smtClean="0"/>
              <a:t>09/01/66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AC1B91-0D40-46F1-A44C-D56FF21574FA}" type="datetime1">
              <a:rPr lang="th-TH" smtClean="0"/>
              <a:t>09/01/66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19084-1496-4B60-ADB6-24714CE58D61}" type="datetime1">
              <a:rPr lang="th-TH" smtClean="0"/>
              <a:t>09/01/66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  <a:p>
            <a:pPr lvl="1" rtl="0"/>
            <a:r>
              <a:rPr lang="th-TH"/>
              <a:t>ระดับที่สอง</a:t>
            </a:r>
          </a:p>
          <a:p>
            <a:pPr lvl="2" rtl="0"/>
            <a:r>
              <a:rPr lang="th-TH"/>
              <a:t>ระดับที่สาม</a:t>
            </a:r>
          </a:p>
          <a:p>
            <a:pPr lvl="3" rtl="0"/>
            <a:r>
              <a:rPr lang="th-TH"/>
              <a:t>ระดับที่สี่</a:t>
            </a:r>
          </a:p>
          <a:p>
            <a:pPr lvl="4" rtl="0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ตัวแทนวันที่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99BF98D4-23C4-49B5-A803-FA1FE4037EB8}" type="datetime1">
              <a:rPr lang="th-TH" smtClean="0"/>
              <a:t>09/01/66</a:t>
            </a:fld>
            <a:endParaRPr lang="en-US" dirty="0"/>
          </a:p>
        </p:txBody>
      </p:sp>
      <p:sp>
        <p:nvSpPr>
          <p:cNvPr id="9" name="ตัวแทนท้ายกระดา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ตัวแทนหมายเลขสไลด์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ตัวแทนรูปภาพ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51C7B21-C337-4C0B-9272-6172826953E9}" type="datetime1">
              <a:rPr lang="th-TH" smtClean="0"/>
              <a:t>09/01/66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lvl1pPr>
          </a:lstStyle>
          <a:p>
            <a:pPr algn="l"/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สี่เหลี่ยมผืนผ้า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56D1C91-6BBA-4E38-BA86-CC2123DBE0CF}" type="datetime1">
              <a:rPr lang="th-TH" smtClean="0"/>
              <a:t>09/01/66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g"/><Relationship Id="rId10" Type="http://schemas.microsoft.com/office/2007/relationships/diagramDrawing" Target="../diagrams/drawing1.xml"/><Relationship Id="rId4" Type="http://schemas.openxmlformats.org/officeDocument/2006/relationships/image" Target="../media/image4.jp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.jpg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4.jpeg"/><Relationship Id="rId5" Type="http://schemas.openxmlformats.org/officeDocument/2006/relationships/image" Target="../media/image4.jpg"/><Relationship Id="rId10" Type="http://schemas.openxmlformats.org/officeDocument/2006/relationships/image" Target="../media/image13.jpg"/><Relationship Id="rId4" Type="http://schemas.microsoft.com/office/2007/relationships/hdphoto" Target="../media/hdphoto1.wdp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8.jpg"/><Relationship Id="rId5" Type="http://schemas.openxmlformats.org/officeDocument/2006/relationships/image" Target="../media/image4.jp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2.jpg"/><Relationship Id="rId5" Type="http://schemas.openxmlformats.org/officeDocument/2006/relationships/image" Target="../media/image4.jpg"/><Relationship Id="rId10" Type="http://schemas.openxmlformats.org/officeDocument/2006/relationships/image" Target="../media/image21.jpe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28.jpeg"/><Relationship Id="rId1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27.jpeg"/><Relationship Id="rId5" Type="http://schemas.openxmlformats.org/officeDocument/2006/relationships/image" Target="../media/image4.jpg"/><Relationship Id="rId15" Type="http://schemas.openxmlformats.org/officeDocument/2006/relationships/image" Target="../media/image31.jpg"/><Relationship Id="rId10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45911" y="511309"/>
            <a:ext cx="7417576" cy="76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36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 panose="020F0502020204030204" pitchFamily="34" charset="0"/>
                <a:ea typeface="MS Mincho"/>
                <a:cs typeface="TH SarabunIT๙" panose="020B0500040200020003" pitchFamily="34" charset="-34"/>
              </a:rPr>
              <a:t>วิสาหกิจชุมชน</a:t>
            </a:r>
            <a:r>
              <a:rPr lang="th-TH" sz="40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 panose="020F0502020204030204" pitchFamily="34" charset="0"/>
                <a:ea typeface="MS Mincho"/>
                <a:cs typeface="TH SarabunIT๙" panose="020B0500040200020003" pitchFamily="34" charset="-34"/>
              </a:rPr>
              <a:t>พืชผัก</a:t>
            </a:r>
            <a:r>
              <a:rPr lang="th-TH" sz="3600" b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effectLst/>
                <a:latin typeface="Calibri" panose="020F0502020204030204" pitchFamily="34" charset="0"/>
                <a:ea typeface="MS Mincho"/>
                <a:cs typeface="TH SarabunIT๙" panose="020B0500040200020003" pitchFamily="34" charset="-34"/>
              </a:rPr>
              <a:t>และผลไม้อบแห้งบ้านแหน 2</a:t>
            </a:r>
            <a:endParaRPr lang="en-US" sz="1050" dirty="0">
              <a:effectLst/>
              <a:latin typeface="Calibri" panose="020F0502020204030204" pitchFamily="34" charset="0"/>
              <a:ea typeface="MS Mincho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6378" y="1274467"/>
            <a:ext cx="114927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th-TH" sz="28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ที่ตั้งกลุ่มเลขที่ 111  หมู่ที่ 3  ตำบลผาตอ  อำเภอท่าวังผา  จังหวัดน่าน </a:t>
            </a:r>
          </a:p>
          <a:p>
            <a:pPr algn="ctr">
              <a:tabLst>
                <a:tab pos="540385" algn="l"/>
              </a:tabLst>
            </a:pPr>
            <a:r>
              <a:rPr lang="th-TH" sz="28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รหัสทะเบียนวิสาหกิจชุมชนเลขที่ 6-55-06-03/1-0023  จดทะเบียนเมื่อ 22 กันยายน 2558</a:t>
            </a:r>
            <a:endParaRPr lang="en-US" sz="2800" dirty="0">
              <a:effectLst/>
              <a:latin typeface="Calibri" panose="020F0502020204030204" pitchFamily="34" charset="0"/>
              <a:ea typeface="MS Mincho"/>
              <a:cs typeface="Cordia New" panose="020B0304020202020204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8245" y="102250"/>
            <a:ext cx="1063384" cy="1200594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4941" y="435392"/>
            <a:ext cx="914993" cy="914993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BB25D735-0870-4113-91EC-37545BA5494E}"/>
              </a:ext>
            </a:extLst>
          </p:cNvPr>
          <p:cNvPicPr/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19703" r="22273" b="30181"/>
          <a:stretch/>
        </p:blipFill>
        <p:spPr>
          <a:xfrm>
            <a:off x="356378" y="318214"/>
            <a:ext cx="1188720" cy="114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C44A853F-02F0-4E8E-AD54-308576BCC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16" y="2413519"/>
            <a:ext cx="4428454" cy="38390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72758530"/>
              </p:ext>
            </p:extLst>
          </p:nvPr>
        </p:nvGraphicFramePr>
        <p:xfrm>
          <a:off x="673100" y="2446683"/>
          <a:ext cx="6428016" cy="383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24637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ชื่อเรื่อง 1">
            <a:extLst>
              <a:ext uri="{FF2B5EF4-FFF2-40B4-BE49-F238E27FC236}">
                <a16:creationId xmlns:a16="http://schemas.microsoft.com/office/drawing/2014/main" id="{58CEE7CD-165D-49F5-ADA5-6E4919FC328D}"/>
              </a:ext>
            </a:extLst>
          </p:cNvPr>
          <p:cNvSpPr txBox="1">
            <a:spLocks/>
          </p:cNvSpPr>
          <p:nvPr/>
        </p:nvSpPr>
        <p:spPr>
          <a:xfrm>
            <a:off x="2680438" y="610880"/>
            <a:ext cx="6990087" cy="726384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โครงสร้างคณะกรรมการและบทบาทหน้าที่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B7A0-C42B-40B3-898F-6BBAB7524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8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1" y="5961191"/>
            <a:ext cx="12192000" cy="9057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5666D-74B8-4DE9-9BCD-23521E56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EC23-6CCC-436F-8D8C-92D51CECBDF4}" type="slidenum">
              <a:rPr lang="th-TH" smtClean="0"/>
              <a:t>2</a:t>
            </a:fld>
            <a:endParaRPr lang="th-TH"/>
          </a:p>
        </p:txBody>
      </p:sp>
      <p:graphicFrame>
        <p:nvGraphicFramePr>
          <p:cNvPr id="8" name="ไดอะแกรม 7">
            <a:extLst>
              <a:ext uri="{FF2B5EF4-FFF2-40B4-BE49-F238E27FC236}">
                <a16:creationId xmlns:a16="http://schemas.microsoft.com/office/drawing/2014/main" id="{93318676-EF2C-4BE7-8549-6F0CF57864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435384"/>
              </p:ext>
            </p:extLst>
          </p:nvPr>
        </p:nvGraphicFramePr>
        <p:xfrm>
          <a:off x="812800" y="1319490"/>
          <a:ext cx="10784114" cy="4772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Picture 1">
            <a:extLst>
              <a:ext uri="{FF2B5EF4-FFF2-40B4-BE49-F238E27FC236}">
                <a16:creationId xmlns:a16="http://schemas.microsoft.com/office/drawing/2014/main" id="{6D9396B1-6DD3-4BAE-A696-E0069FF2F5FC}"/>
              </a:ext>
            </a:extLst>
          </p:cNvPr>
          <p:cNvPicPr/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19703" r="22273" b="30181"/>
          <a:stretch/>
        </p:blipFill>
        <p:spPr>
          <a:xfrm>
            <a:off x="356378" y="318214"/>
            <a:ext cx="1188720" cy="114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03ADD66-248D-41DD-A017-491193E3BF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78245" y="173970"/>
            <a:ext cx="1063384" cy="120059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743EEFC-B1B8-4906-863E-AF6A9ACC8442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4941" y="435392"/>
            <a:ext cx="914993" cy="914993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75F37B4-78F8-4AAF-B01C-A3C10675C9F9}"/>
              </a:ext>
            </a:extLst>
          </p:cNvPr>
          <p:cNvSpPr txBox="1"/>
          <p:nvPr/>
        </p:nvSpPr>
        <p:spPr>
          <a:xfrm>
            <a:off x="1981948" y="5799103"/>
            <a:ext cx="3567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สมาชิกมีจำนวน   19  คน</a:t>
            </a:r>
          </a:p>
        </p:txBody>
      </p:sp>
    </p:spTree>
    <p:extLst>
      <p:ext uri="{BB962C8B-B14F-4D97-AF65-F5344CB8AC3E}">
        <p14:creationId xmlns:p14="http://schemas.microsoft.com/office/powerpoint/2010/main" val="322839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ชื่อเรื่อง 1">
            <a:extLst>
              <a:ext uri="{FF2B5EF4-FFF2-40B4-BE49-F238E27FC236}">
                <a16:creationId xmlns:a16="http://schemas.microsoft.com/office/drawing/2014/main" id="{58CEE7CD-165D-49F5-ADA5-6E4919FC328D}"/>
              </a:ext>
            </a:extLst>
          </p:cNvPr>
          <p:cNvSpPr txBox="1">
            <a:spLocks/>
          </p:cNvSpPr>
          <p:nvPr/>
        </p:nvSpPr>
        <p:spPr>
          <a:xfrm>
            <a:off x="3774141" y="610880"/>
            <a:ext cx="4580965" cy="726384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บทบาทและการมีส่วนร่วม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B7A0-C42B-40B3-898F-6BBAB7524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8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1" y="5961191"/>
            <a:ext cx="12192000" cy="905774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D9396B1-6DD3-4BAE-A696-E0069FF2F5FC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19703" r="22273" b="30181"/>
          <a:stretch/>
        </p:blipFill>
        <p:spPr>
          <a:xfrm>
            <a:off x="356378" y="318214"/>
            <a:ext cx="1188720" cy="114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03ADD66-248D-41DD-A017-491193E3B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8245" y="173970"/>
            <a:ext cx="1063384" cy="120059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743EEFC-B1B8-4906-863E-AF6A9ACC84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4941" y="435392"/>
            <a:ext cx="914993" cy="914993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36D9D992-1EA0-4217-B425-846EDB6111CA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0" y="1467564"/>
            <a:ext cx="2359166" cy="1739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0F819AB2-6F47-4C2A-846D-1495A74D73C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0" y="4722664"/>
            <a:ext cx="2359166" cy="153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644DDBE3-A58E-47B2-9FC8-FEC1B0F020F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0" y="3103069"/>
            <a:ext cx="2359166" cy="168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F9AA0AAD-9BA9-41B9-A41D-E48E4BA795E4}"/>
              </a:ext>
            </a:extLst>
          </p:cNvPr>
          <p:cNvSpPr txBox="1"/>
          <p:nvPr/>
        </p:nvSpPr>
        <p:spPr>
          <a:xfrm>
            <a:off x="3186953" y="1564459"/>
            <a:ext cx="71000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buFontTx/>
              <a:buChar char="-"/>
            </a:pPr>
            <a:r>
              <a:rPr lang="th-TH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สมาชิกต้องร่วมกันแสวงหาความรู้และทักษะในทุกด้านเสมอ</a:t>
            </a:r>
            <a:endParaRPr lang="th-TH" sz="32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261938" indent="-261938">
              <a:buFontTx/>
              <a:buChar char="-"/>
            </a:pPr>
            <a:r>
              <a:rPr lang="th-TH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สมาชิกร่วมกันตัดสินใจในการผลิตและการดำเนินการขาย</a:t>
            </a:r>
          </a:p>
          <a:p>
            <a:pPr marL="261938" indent="-261938">
              <a:buFontTx/>
              <a:buChar char="-"/>
            </a:pPr>
            <a:r>
              <a:rPr lang="th-TH" sz="32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สมาชิกทุกคนต้องร่วมมือกับทุกหน่วยงานในการพัฒนาผลิตภัณฑ์และมาตรฐาน</a:t>
            </a:r>
          </a:p>
          <a:p>
            <a:pPr marL="261938" indent="-261938">
              <a:buFontTx/>
              <a:buChar char="-"/>
            </a:pPr>
            <a:r>
              <a:rPr lang="th-TH" sz="32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ร่วมกันคิดวางแผนการผลิต</a:t>
            </a:r>
            <a:endParaRPr lang="th-TH" sz="32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261938" indent="-261938">
              <a:buFontTx/>
              <a:buChar char="-"/>
            </a:pPr>
            <a:r>
              <a:rPr lang="th-TH" sz="32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ร่วมกันวิเคราะห์ข้อผิดพลาดและช่วยกันแก้ไขข้อผิดพลาด</a:t>
            </a:r>
            <a:endParaRPr lang="th-TH" sz="32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261938" indent="-261938">
              <a:buFontTx/>
              <a:buChar char="-"/>
            </a:pPr>
            <a:r>
              <a:rPr lang="th-TH" sz="32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ร่วมกันติดตามและดูแลแก้ปัญหาให้เกษตรกร(ลูกไร่)</a:t>
            </a:r>
            <a:endParaRPr lang="th-TH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27567C6B-5513-4BAF-81FC-DBBAD78EA444}"/>
              </a:ext>
            </a:extLst>
          </p:cNvPr>
          <p:cNvPicPr/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333" y="4104286"/>
            <a:ext cx="1981700" cy="2309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74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ชื่อเรื่อง 1">
            <a:extLst>
              <a:ext uri="{FF2B5EF4-FFF2-40B4-BE49-F238E27FC236}">
                <a16:creationId xmlns:a16="http://schemas.microsoft.com/office/drawing/2014/main" id="{58CEE7CD-165D-49F5-ADA5-6E4919FC328D}"/>
              </a:ext>
            </a:extLst>
          </p:cNvPr>
          <p:cNvSpPr txBox="1">
            <a:spLocks/>
          </p:cNvSpPr>
          <p:nvPr/>
        </p:nvSpPr>
        <p:spPr>
          <a:xfrm>
            <a:off x="3962399" y="512265"/>
            <a:ext cx="4318596" cy="726384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กิจกรรมของกลุ่ม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B7A0-C42B-40B3-898F-6BBAB7524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8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1" y="5961191"/>
            <a:ext cx="12192000" cy="905774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D9396B1-6DD3-4BAE-A696-E0069FF2F5FC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19703" r="22273" b="30181"/>
          <a:stretch/>
        </p:blipFill>
        <p:spPr>
          <a:xfrm>
            <a:off x="356378" y="318214"/>
            <a:ext cx="1188720" cy="114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03ADD66-248D-41DD-A017-491193E3B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8245" y="173970"/>
            <a:ext cx="1063384" cy="120059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743EEFC-B1B8-4906-863E-AF6A9ACC84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4941" y="435392"/>
            <a:ext cx="914993" cy="914993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AFC4641-7CEE-448B-8DBA-F893165E115D}"/>
              </a:ext>
            </a:extLst>
          </p:cNvPr>
          <p:cNvSpPr txBox="1"/>
          <p:nvPr/>
        </p:nvSpPr>
        <p:spPr>
          <a:xfrm>
            <a:off x="687418" y="1374564"/>
            <a:ext cx="10856685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accent2">
                    <a:lumMod val="75000"/>
                  </a:schemeClr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กระบวนการเรียนรู้ตั้งแต่เริ่มต้นจนถึงปัจจุบัน</a:t>
            </a:r>
          </a:p>
          <a:p>
            <a:pPr>
              <a:spcAft>
                <a:spcPts val="800"/>
              </a:spcAft>
            </a:pP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สำนักงานเกษตรอำเภอท่าวังผาและสำนักงานเกษตรจังหวัดน่าน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ได้เข้ามาช่วยแนะนำให้เกษตรกรปลูกแก้วมังกรให้มีคุณภาพและมีประสิทธิภาพมากขึ้น </a:t>
            </a:r>
            <a:b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สนับสนุนบรรจุภัณฑ์สินค้าแปรรูปทางการเกษตร และผลักดันกลุ่มให้เข้าร่วมการอบรมสัมมนาในการเป็น </a:t>
            </a:r>
            <a:r>
              <a:rPr lang="en-US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start up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20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การทำ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ตลาดออนไลน์</a:t>
            </a:r>
            <a:b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สำนักงานพัฒนาชุมชนอำเภอท่าวังผาและสำนักงานพัฒนาชุมชนจังหวัดน่าน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สนับสนุนการดำเนินงานและพัฒนาผลิตภัณฑ์สินค้าโอทอป</a:t>
            </a:r>
            <a:b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สำนักงานอุตสาหกรรมจังหวัดน่าน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ส่งเสริมและสนับสนุนพัฒนา</a:t>
            </a:r>
            <a:r>
              <a:rPr lang="th-TH" sz="2000" kern="1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องค์ความรู้ในการเป็นผู้ประกอบการใหม่เชิงสร้างสรรค์และนวัตกรรม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และเชิญเข้าร่วม</a:t>
            </a:r>
            <a:b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โครงการ</a:t>
            </a:r>
            <a:r>
              <a:rPr lang="th-TH" sz="2000" kern="1200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พัฒนาผู้ประกอบการวิสาหกิจชุมชนรุ่นใหม่ปีงบประมาณ ๒๕๖๒</a:t>
            </a:r>
            <a:b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ธนาคารเพื่อการเกษตรและสหกรณ์การเกษตร(ธกส.)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ได้ให้เงินทุนและสินเชื่อในการบริหารกลุ่ม</a:t>
            </a:r>
            <a:b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th-TH" sz="2000" b="1" i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มหาวิทยาลัย</a:t>
            </a:r>
            <a:r>
              <a:rPr lang="th-TH" sz="2000" b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เทคโนโลยีราชมงคลล้านนา</a:t>
            </a:r>
            <a:r>
              <a:rPr lang="th-TH" sz="2000" b="1" i="1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น่าน</a:t>
            </a:r>
            <a:r>
              <a:rPr lang="th-TH" sz="20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ได้เข้ามาพัฒนาโรงอบให้ได้มาตรฐานและสามารถยื่นขอการรับรองการแปรรูปผลิตภัณฑ์จาก</a:t>
            </a: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สำนักงาน</a:t>
            </a:r>
            <a:b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rgbClr val="00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คณะกรรมการอาหารและยา(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อย.) ได้สำเร็จ</a:t>
            </a:r>
            <a:br>
              <a:rPr lang="th-TH" sz="2000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มหาวิทยาลัยพะเยา 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ได้ส่งอาจารย์ด้านวิศวะเข้ามาดูระบบเครื่องอบจนสามารถลดต้นทุนการใช้พลังงานแก๊สให้น้อยลง ใช้เวลาอบแห้งได้เร็วขึ้น</a:t>
            </a:r>
            <a:endParaRPr lang="en-US" sz="2400" b="1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7486426-71A1-4792-87DF-B7CB9FC8047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86" y="4744335"/>
            <a:ext cx="2424282" cy="135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90109A0F-0A43-4FFE-9417-FC0AAA1AF49B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0" y="4669346"/>
            <a:ext cx="2316705" cy="1428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90C38F9-59CA-4A05-AD3E-8E925426501E}"/>
              </a:ext>
            </a:extLst>
          </p:cNvPr>
          <p:cNvPicPr/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65" y="4713853"/>
            <a:ext cx="2617847" cy="138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1C12FEE5-070E-42B6-8417-2625C9A0D32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168" y="4713853"/>
            <a:ext cx="2332766" cy="138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126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ชื่อเรื่อง 1">
            <a:extLst>
              <a:ext uri="{FF2B5EF4-FFF2-40B4-BE49-F238E27FC236}">
                <a16:creationId xmlns:a16="http://schemas.microsoft.com/office/drawing/2014/main" id="{58CEE7CD-165D-49F5-ADA5-6E4919FC328D}"/>
              </a:ext>
            </a:extLst>
          </p:cNvPr>
          <p:cNvSpPr txBox="1">
            <a:spLocks/>
          </p:cNvSpPr>
          <p:nvPr/>
        </p:nvSpPr>
        <p:spPr>
          <a:xfrm>
            <a:off x="3621738" y="610880"/>
            <a:ext cx="4482362" cy="726384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กิจกรรมของกลุ่ม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B7A0-C42B-40B3-898F-6BBAB7524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1" y="5961191"/>
            <a:ext cx="12192000" cy="90577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5666D-74B8-4DE9-9BCD-23521E56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EEC23-6CCC-436F-8D8C-92D51CECBDF4}" type="slidenum">
              <a:rPr lang="th-TH" smtClean="0"/>
              <a:t>5</a:t>
            </a:fld>
            <a:endParaRPr lang="th-TH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6D9396B1-6DD3-4BAE-A696-E0069FF2F5FC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19703" r="22273" b="30181"/>
          <a:stretch/>
        </p:blipFill>
        <p:spPr>
          <a:xfrm>
            <a:off x="356378" y="318214"/>
            <a:ext cx="1188720" cy="114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03ADD66-248D-41DD-A017-491193E3B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8245" y="173970"/>
            <a:ext cx="1063384" cy="120059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743EEFC-B1B8-4906-863E-AF6A9ACC84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4941" y="435392"/>
            <a:ext cx="914993" cy="914993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AFC4641-7CEE-448B-8DBA-F893165E115D}"/>
              </a:ext>
            </a:extLst>
          </p:cNvPr>
          <p:cNvSpPr txBox="1"/>
          <p:nvPr/>
        </p:nvSpPr>
        <p:spPr>
          <a:xfrm>
            <a:off x="800871" y="1507767"/>
            <a:ext cx="10590257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กลุ่มจะเน้นการแปรรูปผลผลิตการเกษตรตามฤดูกาลและเป็นผลไม้ในชุมชนเพื่อเพิ่มรายได้ </a:t>
            </a:r>
          </a:p>
          <a:p>
            <a:pPr>
              <a:spcAft>
                <a:spcPts val="800"/>
              </a:spcAft>
            </a:pP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และรับซื้อผลผลิตในราคาที่เป็นธรรมแก่สมาชิกเกษตรกรในชุมชน</a:t>
            </a:r>
            <a:r>
              <a:rPr lang="th-TH" sz="2800" b="1" dirty="0"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และรับจ้างอบผลผลิตทางการเกษตรในช่วงผลผลิตในพื้นที่หมดฤดู ผลผลิตทางการเกษตรที่นำมาแปรรูป ได้แก่</a:t>
            </a:r>
            <a:br>
              <a:rPr lang="en-US" sz="2800" b="1" dirty="0">
                <a:solidFill>
                  <a:srgbClr val="FF0000"/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en-US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		</a:t>
            </a: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1) แก้วมังกร </a:t>
            </a:r>
            <a:b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		2) ลำไย</a:t>
            </a:r>
            <a:b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		3) สับปะรด</a:t>
            </a:r>
            <a:b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		4) หม่อน</a:t>
            </a:r>
            <a:b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		5) มะนาว</a:t>
            </a:r>
            <a:b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		6) ลิ้นจี่</a:t>
            </a:r>
            <a:b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		7) พืชผัก เครื่องเทศ สมุนไพรต่างๆ ฯ</a:t>
            </a:r>
            <a:endParaRPr lang="en-US" sz="28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3C4C1FC6-F43D-4F3F-BF40-80062B415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70" y="3931838"/>
            <a:ext cx="4904225" cy="326948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F357F3A-CA86-47EE-A6DE-2E8041A47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76" y="3338883"/>
            <a:ext cx="2135431" cy="194457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A673884-5764-4952-AAE9-99E2500642B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8907" r="34804" b="12000"/>
          <a:stretch/>
        </p:blipFill>
        <p:spPr>
          <a:xfrm>
            <a:off x="6977991" y="2915904"/>
            <a:ext cx="2265197" cy="2062739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FDE3FD56-4B73-4169-A598-3830CB6E29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91" y="2501153"/>
            <a:ext cx="2095391" cy="22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45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ชื่อเรื่อง 1">
            <a:extLst>
              <a:ext uri="{FF2B5EF4-FFF2-40B4-BE49-F238E27FC236}">
                <a16:creationId xmlns:a16="http://schemas.microsoft.com/office/drawing/2014/main" id="{58CEE7CD-165D-49F5-ADA5-6E4919FC328D}"/>
              </a:ext>
            </a:extLst>
          </p:cNvPr>
          <p:cNvSpPr txBox="1">
            <a:spLocks/>
          </p:cNvSpPr>
          <p:nvPr/>
        </p:nvSpPr>
        <p:spPr>
          <a:xfrm>
            <a:off x="4473383" y="610880"/>
            <a:ext cx="3218338" cy="726384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ภาพกิจกรรม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B7A0-C42B-40B3-898F-6BBAB7524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8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1" y="5961191"/>
            <a:ext cx="12192000" cy="905774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D9396B1-6DD3-4BAE-A696-E0069FF2F5FC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19703" r="22273" b="30181"/>
          <a:stretch/>
        </p:blipFill>
        <p:spPr>
          <a:xfrm>
            <a:off x="356378" y="318214"/>
            <a:ext cx="1188720" cy="114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03ADD66-248D-41DD-A017-491193E3B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8245" y="173970"/>
            <a:ext cx="1063384" cy="120059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743EEFC-B1B8-4906-863E-AF6A9ACC84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4941" y="435392"/>
            <a:ext cx="914993" cy="91499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E8AF81B-FD3B-468A-BE2E-4317274BEA9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4" y="3570144"/>
            <a:ext cx="3113679" cy="230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5F703B9-8730-439F-AED1-C2C2299AB525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5" y="1431519"/>
            <a:ext cx="3179057" cy="213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F2B100B2-4C91-4821-BA36-262AF658FDA3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59" y="3972560"/>
            <a:ext cx="3083859" cy="215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1A69F71F-F520-470B-A929-C7F599DA2B99}"/>
              </a:ext>
            </a:extLst>
          </p:cNvPr>
          <p:cNvSpPr txBox="1"/>
          <p:nvPr/>
        </p:nvSpPr>
        <p:spPr>
          <a:xfrm>
            <a:off x="3548892" y="3951509"/>
            <a:ext cx="49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ออกจัดแสดงและจำหน่ายสินค้า</a:t>
            </a:r>
          </a:p>
          <a:p>
            <a:pPr algn="ctr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ทั้งในระดับอำเภอ จังหวัด และประเทศ</a:t>
            </a:r>
            <a:b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สร้างช่องทางการตลาดทั้งขายส่ง ขายปลีก </a:t>
            </a:r>
            <a:b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และตลาดออนไลน์</a:t>
            </a:r>
            <a:r>
              <a:rPr lang="th-TH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ตลอดทั้ง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ปี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76AA8DF2-2B55-4719-AE07-EE6F8E2E898D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65" y="1554682"/>
            <a:ext cx="3601190" cy="241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4DD2FFEF-6674-48C3-A61C-5EB3D1F9A95A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26" y="1611808"/>
            <a:ext cx="3074892" cy="215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31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ชื่อเรื่อง 1">
            <a:extLst>
              <a:ext uri="{FF2B5EF4-FFF2-40B4-BE49-F238E27FC236}">
                <a16:creationId xmlns:a16="http://schemas.microsoft.com/office/drawing/2014/main" id="{58CEE7CD-165D-49F5-ADA5-6E4919FC328D}"/>
              </a:ext>
            </a:extLst>
          </p:cNvPr>
          <p:cNvSpPr txBox="1">
            <a:spLocks/>
          </p:cNvSpPr>
          <p:nvPr/>
        </p:nvSpPr>
        <p:spPr>
          <a:xfrm>
            <a:off x="4473383" y="610880"/>
            <a:ext cx="3218338" cy="726384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ภาพกิจกรรม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B7A0-C42B-40B3-898F-6BBAB7524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8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1" y="5961191"/>
            <a:ext cx="12192000" cy="905774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D9396B1-6DD3-4BAE-A696-E0069FF2F5FC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19703" r="22273" b="30181"/>
          <a:stretch/>
        </p:blipFill>
        <p:spPr>
          <a:xfrm>
            <a:off x="356378" y="318214"/>
            <a:ext cx="1188720" cy="114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03ADD66-248D-41DD-A017-491193E3B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8245" y="173970"/>
            <a:ext cx="1063384" cy="120059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743EEFC-B1B8-4906-863E-AF6A9ACC84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4941" y="435392"/>
            <a:ext cx="914993" cy="91499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0002447-352A-4A00-B01E-638D444CF6A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6" y="1373290"/>
            <a:ext cx="2811780" cy="222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CAED409E-8B9D-4129-B02C-CAC2FBCDAA60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3" b="22196"/>
          <a:stretch/>
        </p:blipFill>
        <p:spPr bwMode="auto">
          <a:xfrm>
            <a:off x="9025090" y="1568809"/>
            <a:ext cx="2712085" cy="2307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899D26D0-EF3F-4C58-BD50-FA3541878F2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26" y="3829371"/>
            <a:ext cx="2695984" cy="186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C4F5AE2-D605-4270-907E-F5923A53CD6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10" y="3847817"/>
            <a:ext cx="2833615" cy="1860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C495C849-962E-46D9-9D60-F38CBF574E6A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01"/>
          <a:stretch/>
        </p:blipFill>
        <p:spPr bwMode="auto">
          <a:xfrm>
            <a:off x="6071454" y="3953434"/>
            <a:ext cx="1925064" cy="1860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E488DB4D-B5FC-49E5-B774-5D624088198E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7"/>
          <a:stretch/>
        </p:blipFill>
        <p:spPr bwMode="auto">
          <a:xfrm>
            <a:off x="8061386" y="3953434"/>
            <a:ext cx="1894205" cy="1860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CDF27C37-E620-40CD-9EC9-D032A33FFB87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839" b="37327"/>
          <a:stretch/>
        </p:blipFill>
        <p:spPr bwMode="auto">
          <a:xfrm>
            <a:off x="10020459" y="3891201"/>
            <a:ext cx="1758950" cy="1860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7AC703E-79B4-47FE-AAC7-DDF77CDD7D4F}"/>
              </a:ext>
            </a:extLst>
          </p:cNvPr>
          <p:cNvSpPr txBox="1"/>
          <p:nvPr/>
        </p:nvSpPr>
        <p:spPr>
          <a:xfrm>
            <a:off x="3688976" y="1403143"/>
            <a:ext cx="4787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a typeface="Calibri" panose="020F0502020204030204" pitchFamily="34" charset="0"/>
                <a:cs typeface="TH SarabunIT๙" panose="020B0500040200020003" pitchFamily="34" charset="-34"/>
              </a:rPr>
              <a:t>กลุ่ม</a:t>
            </a:r>
            <a:r>
              <a:rPr lang="th-TH" sz="32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มีกิจกรรมที่หลากหลาย </a:t>
            </a:r>
            <a:br>
              <a:rPr lang="th-TH" sz="32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3200" b="1" dirty="0">
                <a:effectLst/>
                <a:ea typeface="Calibri" panose="020F0502020204030204" pitchFamily="34" charset="0"/>
                <a:cs typeface="TH SarabunIT๙" panose="020B0500040200020003" pitchFamily="34" charset="-34"/>
              </a:rPr>
              <a:t>สร้างความมั่นคงและฐานะทางเศรษฐกิจของกลุ่ม</a:t>
            </a:r>
            <a:endParaRPr lang="th-TH" sz="3200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317F471-D224-4192-9DA0-8D00B04A9DA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96" y="2486283"/>
            <a:ext cx="1757531" cy="131814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8278ABB-882E-4D7F-88F7-AE9A531FDB4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98" y="2497076"/>
            <a:ext cx="1913720" cy="1359088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2A2D6A60-5540-46F7-85C4-B58984C759F6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99" y="2497076"/>
            <a:ext cx="1962591" cy="141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64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ชื่อเรื่อง 1">
            <a:extLst>
              <a:ext uri="{FF2B5EF4-FFF2-40B4-BE49-F238E27FC236}">
                <a16:creationId xmlns:a16="http://schemas.microsoft.com/office/drawing/2014/main" id="{58CEE7CD-165D-49F5-ADA5-6E4919FC328D}"/>
              </a:ext>
            </a:extLst>
          </p:cNvPr>
          <p:cNvSpPr txBox="1">
            <a:spLocks/>
          </p:cNvSpPr>
          <p:nvPr/>
        </p:nvSpPr>
        <p:spPr>
          <a:xfrm>
            <a:off x="3621738" y="610880"/>
            <a:ext cx="4482362" cy="726384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แผนการพัฒนาของกลุ่ม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31B7A0-C42B-40B3-898F-6BBAB7524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8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1" y="5961191"/>
            <a:ext cx="12192000" cy="905774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6D9396B1-6DD3-4BAE-A696-E0069FF2F5FC}"/>
              </a:ext>
            </a:extLst>
          </p:cNvPr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7" t="19703" r="22273" b="30181"/>
          <a:stretch/>
        </p:blipFill>
        <p:spPr>
          <a:xfrm>
            <a:off x="356378" y="318214"/>
            <a:ext cx="1188720" cy="114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103ADD66-248D-41DD-A017-491193E3B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8245" y="173970"/>
            <a:ext cx="1063384" cy="120059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6743EEFC-B1B8-4906-863E-AF6A9ACC84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4941" y="435392"/>
            <a:ext cx="914993" cy="914993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AFC4641-7CEE-448B-8DBA-F893165E115D}"/>
              </a:ext>
            </a:extLst>
          </p:cNvPr>
          <p:cNvSpPr txBox="1"/>
          <p:nvPr/>
        </p:nvSpPr>
        <p:spPr>
          <a:xfrm>
            <a:off x="1335314" y="1855688"/>
            <a:ext cx="9852640" cy="383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การผลิตผักอินทรีย์ให้ได้มาตรฐานเกษตรอินทรีย์ </a:t>
            </a:r>
            <a:r>
              <a:rPr lang="en-US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Organic Thailand,</a:t>
            </a: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ตรามาตรฐานระบบเกษตรอินทรีย์สหรัฐอเมริกา(</a:t>
            </a:r>
            <a:r>
              <a:rPr lang="en-US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USDA ORGANIC</a:t>
            </a: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</a:t>
            </a:r>
            <a:r>
              <a:rPr lang="en-US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,</a:t>
            </a: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ตรามาตรฐานระบบเกษตรอินทรีย์สหภาพยุโรป (</a:t>
            </a:r>
            <a:r>
              <a:rPr lang="en-US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EU)</a:t>
            </a:r>
          </a:p>
          <a:p>
            <a:pPr marL="342900" lvl="0" indent="-342900" algn="thaiDi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การผลิตสารชีวภัณฑ์ป้องกันและกำจัดโรคและแมลงในพืช</a:t>
            </a:r>
            <a:endParaRPr lang="en-US" sz="28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เพิ่มโรงเรือนอัจฉริยะ เพื่อลดต้นทุนเพิ่มผลผลิต </a:t>
            </a:r>
            <a:endParaRPr lang="en-US" sz="28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ขยายเครือข่ายสมาชิกกลุ่มไปสู่ชุมชนภายนอก</a:t>
            </a:r>
            <a:endParaRPr lang="en-US" sz="28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ขยายการเชื่อมโยงตลาด/สร้างเครือข่าย </a:t>
            </a:r>
            <a:r>
              <a:rPr lang="th-TH" sz="2800" b="1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การทำ</a:t>
            </a: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ตลาดออนไลน์</a:t>
            </a:r>
            <a:endParaRPr lang="en-US" sz="28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342900" lvl="0" indent="-342900" algn="thaiDi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จัดตั้งศูนย์เรียนรู้เรื่อง</a:t>
            </a:r>
            <a:r>
              <a:rPr lang="th-TH" sz="2800" b="1" dirty="0" err="1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การทำ</a:t>
            </a:r>
            <a:r>
              <a:rPr lang="th-TH" sz="2800" b="1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เกษตรอินทรีย์ให้คนในชุมชนและนอกชุมชนเข้ามาศึกษาดูงาน</a:t>
            </a:r>
            <a:endParaRPr lang="en-US" sz="2800" b="1" dirty="0">
              <a:effectLst/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12" name="Picture 17">
            <a:extLst>
              <a:ext uri="{FF2B5EF4-FFF2-40B4-BE49-F238E27FC236}">
                <a16:creationId xmlns:a16="http://schemas.microsoft.com/office/drawing/2014/main" id="{3C4C1FC6-F43D-4F3F-BF40-80062B415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4" y="2418664"/>
            <a:ext cx="4904225" cy="326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9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79_TF78438558" id="{F0FD7740-089E-413E-A9C2-5A2A6C3D1779}" vid="{0AF74408-21E6-4E4F-BF7C-F27235A97AE3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{E6C66B21-D447-43B8-A183-C2496B71D252}tf78438558_win32</Template>
  <TotalTime>584</TotalTime>
  <Words>686</Words>
  <Application>Microsoft Office PowerPoint</Application>
  <PresentationFormat>แบบจอกว้าง</PresentationFormat>
  <Paragraphs>57</Paragraphs>
  <Slides>8</Slides>
  <Notes>7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5" baseType="lpstr">
      <vt:lpstr>Calibri</vt:lpstr>
      <vt:lpstr>Century Gothic</vt:lpstr>
      <vt:lpstr>Garamond</vt:lpstr>
      <vt:lpstr>Leelawadee</vt:lpstr>
      <vt:lpstr>TH SarabunIT๙</vt:lpstr>
      <vt:lpstr>TH SarabunPSK</vt:lpstr>
      <vt:lpstr>SavonVTI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testuser_test2@hotmail.com</dc:creator>
  <cp:lastModifiedBy>testuser_test2@hotmail.com</cp:lastModifiedBy>
  <cp:revision>35</cp:revision>
  <dcterms:created xsi:type="dcterms:W3CDTF">2023-01-06T04:18:39Z</dcterms:created>
  <dcterms:modified xsi:type="dcterms:W3CDTF">2023-01-09T07:33:58Z</dcterms:modified>
</cp:coreProperties>
</file>