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2" r:id="rId5"/>
    <p:sldId id="284" r:id="rId6"/>
    <p:sldId id="285" r:id="rId7"/>
    <p:sldId id="288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3" y="2226330"/>
            <a:ext cx="3511233" cy="3779995"/>
          </a:xfrm>
        </p:spPr>
        <p:txBody>
          <a:bodyPr anchor="ctr">
            <a:normAutofit/>
          </a:bodyPr>
          <a:lstStyle/>
          <a:p>
            <a:r>
              <a:rPr lang="th-TH" dirty="0">
                <a:solidFill>
                  <a:schemeClr val="tx1"/>
                </a:solidFill>
              </a:rPr>
              <a:t>วิสาหกิจชุมชนชาววัง</a:t>
            </a:r>
            <a:br>
              <a:rPr lang="th-TH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3" y="4182664"/>
            <a:ext cx="3511233" cy="1147054"/>
          </a:xfrm>
        </p:spPr>
        <p:txBody>
          <a:bodyPr anchor="t">
            <a:no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 25/1 หมู่ 1 ตำบลน้ำปั้ว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อำเภอเวียงสา  จังหวัดน่าน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FF05D-08E0-865C-3D95-66DB9953E8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31" r="2735" b="20785"/>
          <a:stretch/>
        </p:blipFill>
        <p:spPr>
          <a:xfrm>
            <a:off x="366826" y="1745111"/>
            <a:ext cx="7502428" cy="3517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8F926B-D8E1-A338-4D39-E1FEF712E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283" y="802549"/>
            <a:ext cx="20193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F8CF8-22EB-2B09-C8E4-8F5549DBF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69249"/>
            <a:ext cx="11029615" cy="3319502"/>
          </a:xfrm>
        </p:spPr>
        <p:txBody>
          <a:bodyPr>
            <a:normAutofit/>
          </a:bodyPr>
          <a:lstStyle/>
          <a:p>
            <a:pPr algn="thaiDist"/>
            <a:r>
              <a:rPr lang="th-TH" sz="3600" spc="-2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จัดตั้งขึ้นปี พ.ศ. 2558  ด้วยสมาชิกที่ประกอบไปด้วยกลุ่มแม่บ้านเกษตรกร และแม่บ้านในพื้นที่ ต.น้ำปั้ว อ.เวียงสา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โดยมีวัตถุประสงค์เพื่อแปรรูปสินค้า ใช้ในการถนอมอาหารและเพิ่มมูลค่าสินค้า ซึ่งได้รับความรู้จากวิทยากรสำนักงานเกษตรอำเภอเวียงสา และงบสนันสนุนจากองค์การบริหารส่วนท้องถิ่น โดยเริ่มแรกได้ทำการแปรรูป มะขามแก้วและมะขามเชื่อม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D4DEC1-1EF2-E471-B8AB-2716C0D7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pPr algn="ctr"/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ความเป็นมา</a:t>
            </a:r>
            <a:endParaRPr lang="en-US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8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237D-44BA-B833-14F8-5F40451B3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สมาชิกกลุ่ม</a:t>
            </a:r>
            <a:endParaRPr lang="en-US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AAC366-DB50-CB19-D163-1EA6EC5D8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126" t="13209" r="6458" b="13096"/>
          <a:stretch/>
        </p:blipFill>
        <p:spPr>
          <a:xfrm>
            <a:off x="3013166" y="1625513"/>
            <a:ext cx="6165668" cy="4530331"/>
          </a:xfrm>
        </p:spPr>
      </p:pic>
    </p:spTree>
    <p:extLst>
      <p:ext uri="{BB962C8B-B14F-4D97-AF65-F5344CB8AC3E}">
        <p14:creationId xmlns:p14="http://schemas.microsoft.com/office/powerpoint/2010/main" val="149502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BC324-1B4D-0D37-7B34-F7610FD3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</a:t>
            </a:r>
            <a:endParaRPr lang="en-US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969BA9-509F-EEEA-1A4C-55C99C68D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27" y="1990165"/>
            <a:ext cx="10454361" cy="3550023"/>
          </a:xfrm>
        </p:spPr>
        <p:txBody>
          <a:bodyPr>
            <a:normAutofit/>
          </a:bodyPr>
          <a:lstStyle/>
          <a:p>
            <a:pPr algn="thaiDist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มีการฝึกอบรมเพื่อให้รู้เท่ากันสถานการณ์</a:t>
            </a:r>
          </a:p>
          <a:p>
            <a:pPr algn="thaiDist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มีการบูรณาการณ์ร่วมกับหน่วยงานต่าง ๆ</a:t>
            </a:r>
          </a:p>
          <a:p>
            <a:pPr algn="thaiDist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เพิ่มคุณภาพในการผลิตเพื่อให้ได้มาตราฐาน</a:t>
            </a:r>
          </a:p>
          <a:p>
            <a:pPr algn="thaiDist"/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88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DF4A8-76C9-21BD-C4A1-780F2C7B5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ภาพกิจกรรม</a:t>
            </a:r>
            <a:endParaRPr lang="en-US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EE4AC1-F30E-A05B-8A80-AEA05706C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015" y="1505394"/>
            <a:ext cx="3021988" cy="210493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B090CB-97A5-959E-2236-185D601C9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983" y="2106605"/>
            <a:ext cx="2834443" cy="3778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77F338-9F0C-8482-0DD8-EEE3A96B5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407" y="1505394"/>
            <a:ext cx="2834443" cy="2126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B5451C-3264-F7A7-0F5C-2A01E54B52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497"/>
          <a:stretch/>
        </p:blipFill>
        <p:spPr>
          <a:xfrm>
            <a:off x="1227015" y="3780078"/>
            <a:ext cx="3021988" cy="28804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27C31A-DFC7-A343-9577-B0512180AA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0394" b="32077"/>
          <a:stretch/>
        </p:blipFill>
        <p:spPr>
          <a:xfrm>
            <a:off x="8033406" y="3679370"/>
            <a:ext cx="3728287" cy="219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154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{D8C4C97C-AB52-4934-9082-39412E733329}tf11964407_win32</Template>
  <TotalTime>486</TotalTime>
  <Words>116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Franklin Gothic Book</vt:lpstr>
      <vt:lpstr>Franklin Gothic Demi</vt:lpstr>
      <vt:lpstr>Gill Sans MT</vt:lpstr>
      <vt:lpstr>TH Sarabun New</vt:lpstr>
      <vt:lpstr>TH SarabunPSK</vt:lpstr>
      <vt:lpstr>Wingdings 2</vt:lpstr>
      <vt:lpstr>DividendVTI</vt:lpstr>
      <vt:lpstr>วิสาหกิจชุมชนชาววัง </vt:lpstr>
      <vt:lpstr>ความเป็นมา</vt:lpstr>
      <vt:lpstr>สมาชิกกลุ่ม</vt:lpstr>
      <vt:lpstr>กิจกรรม</vt:lpstr>
      <vt:lpstr>ภาพกิจกรรม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 malt วิสาหกิจชุมชนน่านมอล์ต</dc:title>
  <dc:creator>onnicha paramee</dc:creator>
  <cp:lastModifiedBy>onnicha paramee</cp:lastModifiedBy>
  <cp:revision>10</cp:revision>
  <dcterms:created xsi:type="dcterms:W3CDTF">2022-06-20T02:57:41Z</dcterms:created>
  <dcterms:modified xsi:type="dcterms:W3CDTF">2023-01-09T04:20:58Z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