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89" r:id="rId2"/>
  </p:sldMasterIdLst>
  <p:notesMasterIdLst>
    <p:notesMasterId r:id="rId12"/>
  </p:notesMasterIdLst>
  <p:sldIdLst>
    <p:sldId id="280" r:id="rId3"/>
    <p:sldId id="263" r:id="rId4"/>
    <p:sldId id="281" r:id="rId5"/>
    <p:sldId id="266" r:id="rId6"/>
    <p:sldId id="267" r:id="rId7"/>
    <p:sldId id="282" r:id="rId8"/>
    <p:sldId id="283" r:id="rId9"/>
    <p:sldId id="284" r:id="rId10"/>
    <p:sldId id="285" r:id="rId11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6BB1"/>
    <a:srgbClr val="FFFFEF"/>
    <a:srgbClr val="FFFFCC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5256" autoAdjust="0"/>
  </p:normalViewPr>
  <p:slideViewPr>
    <p:cSldViewPr snapToGrid="0">
      <p:cViewPr>
        <p:scale>
          <a:sx n="70" d="100"/>
          <a:sy n="70" d="100"/>
        </p:scale>
        <p:origin x="702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A3F706-2CB1-4CA3-930B-C57B863569F4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5B3AA-455A-4384-BC59-AA36E25DD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273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81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5B3AA-455A-4384-BC59-AA36E25DDD9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43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35F627A-22FE-420C-B000-09871CBEF5B7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5FFB3-6F3D-4FBC-BC2D-98B766927ED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0781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F627A-22FE-420C-B000-09871CBEF5B7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5FFB3-6F3D-4FBC-BC2D-98B766927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674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F627A-22FE-420C-B000-09871CBEF5B7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5FFB3-6F3D-4FBC-BC2D-98B766927ED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075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586D-5220-49D9-B904-9F3C828B7B5A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09/01/66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3A962-7D9C-4BD8-A4AC-0E8C93286EA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890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8FD7-F61F-4619-BDB1-A4D7CAE6D0D9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09/01/66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3A962-7D9C-4BD8-A4AC-0E8C93286EA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3291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A5166-FF12-4351-A508-BD833A76307F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09/01/66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3A962-7D9C-4BD8-A4AC-0E8C93286EA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464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2F17-C20A-4C95-B0C4-B03A46D7144A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09/01/66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3A962-7D9C-4BD8-A4AC-0E8C93286EA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812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1CB33-E997-4FDE-8B1A-F11852FA1C6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09/01/66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3A962-7D9C-4BD8-A4AC-0E8C93286EA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33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30124-B276-4D42-99A7-2959FB8EE74A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09/01/66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3A962-7D9C-4BD8-A4AC-0E8C93286EA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4517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12DEC-F2A7-4DEA-85A5-1A4ADB5CA33E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09/01/66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3A962-7D9C-4BD8-A4AC-0E8C93286EA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3906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93E8-FE29-4FDB-B31C-FF3961114BD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09/01/66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3A962-7D9C-4BD8-A4AC-0E8C93286EA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768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F627A-22FE-420C-B000-09871CBEF5B7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5FFB3-6F3D-4FBC-BC2D-98B766927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8394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48297-F2C9-4522-B2FD-52581E2D8155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09/01/66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3A962-7D9C-4BD8-A4AC-0E8C93286EA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068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037CD-F14C-4528-BD59-EC73CC7B2AE9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09/01/66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3A962-7D9C-4BD8-A4AC-0E8C93286EA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8759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5A10B-D77D-44BE-93E0-EE62641A3319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09/01/66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3A962-7D9C-4BD8-A4AC-0E8C93286EA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005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F627A-22FE-420C-B000-09871CBEF5B7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5FFB3-6F3D-4FBC-BC2D-98B766927ED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5778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F627A-22FE-420C-B000-09871CBEF5B7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5FFB3-6F3D-4FBC-BC2D-98B766927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740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F627A-22FE-420C-B000-09871CBEF5B7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5FFB3-6F3D-4FBC-BC2D-98B766927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162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F627A-22FE-420C-B000-09871CBEF5B7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5FFB3-6F3D-4FBC-BC2D-98B766927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046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F627A-22FE-420C-B000-09871CBEF5B7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5FFB3-6F3D-4FBC-BC2D-98B766927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545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F627A-22FE-420C-B000-09871CBEF5B7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5FFB3-6F3D-4FBC-BC2D-98B766927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734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F627A-22FE-420C-B000-09871CBEF5B7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5FFB3-6F3D-4FBC-BC2D-98B766927ED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4404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35F627A-22FE-420C-B000-09871CBEF5B7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0D5FFB3-6F3D-4FBC-BC2D-98B766927ED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9476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4B533C9-6E48-4512-8505-AE04DF62E04D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914400"/>
              <a:t>09/01/66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6D3A962-7D9C-4BD8-A4AC-0E8C93286EA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62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9722" y="1065244"/>
            <a:ext cx="8237878" cy="2005913"/>
          </a:xfrm>
        </p:spPr>
        <p:txBody>
          <a:bodyPr>
            <a:noAutofit/>
          </a:bodyPr>
          <a:lstStyle/>
          <a:p>
            <a:r>
              <a:rPr lang="th-TH" sz="4800" b="1" dirty="0">
                <a:solidFill>
                  <a:srgbClr val="0000CC"/>
                </a:solidFill>
                <a:latin typeface="Angsana New" panose="02020603050405020304" pitchFamily="18" charset="-34"/>
              </a:rPr>
              <a:t/>
            </a:r>
            <a:br>
              <a:rPr lang="th-TH" sz="4800" b="1" dirty="0">
                <a:solidFill>
                  <a:srgbClr val="0000CC"/>
                </a:solidFill>
                <a:latin typeface="Angsana New" panose="02020603050405020304" pitchFamily="18" charset="-34"/>
              </a:rPr>
            </a:br>
            <a:r>
              <a:rPr lang="th-TH" sz="4800" b="1" dirty="0">
                <a:latin typeface="Angsana New" panose="02020603050405020304" pitchFamily="18" charset="-34"/>
              </a:rPr>
              <a:t>วิสาหกิจชุมชนกลุ่มทอผ้าบ้านเชียงราย หมู่ 8</a:t>
            </a:r>
            <a:br>
              <a:rPr lang="th-TH" sz="4800" b="1" dirty="0">
                <a:latin typeface="Angsana New" panose="02020603050405020304" pitchFamily="18" charset="-34"/>
              </a:rPr>
            </a:br>
            <a:r>
              <a:rPr lang="th-TH" sz="4800" b="1" dirty="0" err="1">
                <a:latin typeface="Angsana New" panose="02020603050405020304" pitchFamily="18" charset="-34"/>
              </a:rPr>
              <a:t>ตำบลดู่</a:t>
            </a:r>
            <a:r>
              <a:rPr lang="th-TH" sz="4800" b="1" dirty="0">
                <a:latin typeface="Angsana New" panose="02020603050405020304" pitchFamily="18" charset="-34"/>
              </a:rPr>
              <a:t>ใต้ อำเภอเมืองน่าน จังหวัดน่าน</a:t>
            </a:r>
            <a:br>
              <a:rPr lang="th-TH" sz="4800" b="1" dirty="0">
                <a:latin typeface="Angsana New" panose="02020603050405020304" pitchFamily="18" charset="-34"/>
              </a:rPr>
            </a:br>
            <a:endParaRPr lang="th-TH" sz="4800" b="1" dirty="0">
              <a:solidFill>
                <a:srgbClr val="0000CC"/>
              </a:solidFill>
              <a:latin typeface="Angsana New" panose="02020603050405020304" pitchFamily="18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493" y="88076"/>
            <a:ext cx="1739062" cy="19543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899" y="5994220"/>
            <a:ext cx="2309155" cy="694441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757" y="3071157"/>
            <a:ext cx="4711187" cy="314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86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730499" y="328394"/>
            <a:ext cx="6589049" cy="70788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6D08585-96B5-4CB0-8B39-295818F2882A}"/>
              </a:ext>
            </a:extLst>
          </p:cNvPr>
          <p:cNvSpPr txBox="1"/>
          <p:nvPr/>
        </p:nvSpPr>
        <p:spPr>
          <a:xfrm>
            <a:off x="2962163" y="328394"/>
            <a:ext cx="6125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rgbClr val="C00000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วิสาหกิจชุมชนกลุ่มทอผ้าบ้านเชียงราย หมู่ 8</a:t>
            </a:r>
            <a:br>
              <a:rPr lang="th-TH" sz="3600" b="1" dirty="0">
                <a:solidFill>
                  <a:srgbClr val="C00000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</a:br>
            <a:endParaRPr lang="th-TH" sz="3600" b="1" dirty="0">
              <a:solidFill>
                <a:srgbClr val="C00000"/>
              </a:solidFill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CD67B044-A8E4-4E48-9070-3A3D1067CC02}"/>
              </a:ext>
            </a:extLst>
          </p:cNvPr>
          <p:cNvSpPr txBox="1"/>
          <p:nvPr/>
        </p:nvSpPr>
        <p:spPr>
          <a:xfrm>
            <a:off x="789254" y="2963587"/>
            <a:ext cx="1753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i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แนวทางการดำเนินงาน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9639C164-7192-49B5-8D45-2303C88A3EDE}"/>
              </a:ext>
            </a:extLst>
          </p:cNvPr>
          <p:cNvSpPr txBox="1"/>
          <p:nvPr/>
        </p:nvSpPr>
        <p:spPr>
          <a:xfrm>
            <a:off x="789254" y="1453426"/>
            <a:ext cx="11114723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วันที่จัดตั้ง</a:t>
            </a:r>
            <a:r>
              <a:rPr lang="en-US" sz="3600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6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endParaRPr lang="th-TH" sz="3600" b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“วิสาหกิจชุมชนทอผ้าบ้านเชียงราย หมู่ 8” จดทะเบียนวิสาหกิจชุมชน </a:t>
            </a:r>
            <a:endParaRPr lang="th-TH" sz="32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เลขที่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ทะเบียน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6-55-01-08/1-0048  เมื่อ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 1 สิงหาคม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2557</a:t>
            </a:r>
          </a:p>
          <a:p>
            <a:endParaRPr lang="th-TH" sz="1200" b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1400" b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600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ที่ทำการวิสาหกิจชุมชน</a:t>
            </a:r>
            <a:r>
              <a:rPr lang="en-US" sz="3600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endParaRPr lang="en-US" sz="14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เลขที่ 56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หมู่ที่ 8 </a:t>
            </a:r>
            <a:r>
              <a:rPr lang="th-TH" sz="32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ตำบดู่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ใต้  อำเภอเมืองน่าน จังหวัดน่าน 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55000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670" y="4231185"/>
            <a:ext cx="3307307" cy="2204871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355" y="2112455"/>
            <a:ext cx="3107394" cy="207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90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730499" y="328394"/>
            <a:ext cx="6589049" cy="70788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6D08585-96B5-4CB0-8B39-295818F2882A}"/>
              </a:ext>
            </a:extLst>
          </p:cNvPr>
          <p:cNvSpPr txBox="1"/>
          <p:nvPr/>
        </p:nvSpPr>
        <p:spPr>
          <a:xfrm>
            <a:off x="2962163" y="328394"/>
            <a:ext cx="6125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rgbClr val="C00000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วิสาหกิจชุมชนกลุ่มทอผ้าบ้านเชียงราย หมู่ 8</a:t>
            </a:r>
            <a:br>
              <a:rPr lang="th-TH" sz="3600" b="1" dirty="0">
                <a:solidFill>
                  <a:srgbClr val="C00000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</a:br>
            <a:endParaRPr lang="th-TH" sz="3600" b="1" dirty="0">
              <a:solidFill>
                <a:srgbClr val="C00000"/>
              </a:solidFill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CD67B044-A8E4-4E48-9070-3A3D1067CC02}"/>
              </a:ext>
            </a:extLst>
          </p:cNvPr>
          <p:cNvSpPr txBox="1"/>
          <p:nvPr/>
        </p:nvSpPr>
        <p:spPr>
          <a:xfrm>
            <a:off x="789254" y="2963587"/>
            <a:ext cx="1753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i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แนวทางการดำเนินงาน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9639C164-7192-49B5-8D45-2303C88A3EDE}"/>
              </a:ext>
            </a:extLst>
          </p:cNvPr>
          <p:cNvSpPr txBox="1"/>
          <p:nvPr/>
        </p:nvSpPr>
        <p:spPr>
          <a:xfrm>
            <a:off x="736548" y="1236073"/>
            <a:ext cx="11114723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วัตถุประสงค์ของการจัดตั้งกลุ่ม</a:t>
            </a:r>
            <a:r>
              <a:rPr lang="th-TH" sz="3600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ฯ</a:t>
            </a:r>
          </a:p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เพื่อให้สมาชิกทุกคนในกลุ่มได้ประกอบอาชีพอิสระ</a:t>
            </a: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เพื่อให้สมาชิกมีรายได้เพิ่มขึ้น สร้างรายได้ให้กับครอบครัวและชุมชน</a:t>
            </a: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เพื่อให้เกิดความสามัคคีในกลุ่มและสร้างชุมชนให้เข้มแข็ง</a:t>
            </a: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 เพื่อเป็นแหล่งศึกษาเรียนรู้สำหรับเยาวชนรุ่นหลังและผู้ที่สนใจ</a:t>
            </a: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 เพื่อสืบสานและอนุรักษ์ภูมิปัญญาท้องถิ่นให้คงอยู่สืบไป</a:t>
            </a:r>
          </a:p>
          <a:p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1200" b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1400" b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961" y="4463919"/>
            <a:ext cx="2845131" cy="2133368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548" y="2510331"/>
            <a:ext cx="2723972" cy="4086956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022" y="4494474"/>
            <a:ext cx="3200834" cy="213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66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CD67B044-A8E4-4E48-9070-3A3D1067CC02}"/>
              </a:ext>
            </a:extLst>
          </p:cNvPr>
          <p:cNvSpPr txBox="1"/>
          <p:nvPr/>
        </p:nvSpPr>
        <p:spPr>
          <a:xfrm>
            <a:off x="789254" y="2963587"/>
            <a:ext cx="1753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i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แนวทางการดำเนินงาน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9639C164-7192-49B5-8D45-2303C88A3EDE}"/>
              </a:ext>
            </a:extLst>
          </p:cNvPr>
          <p:cNvSpPr txBox="1"/>
          <p:nvPr/>
        </p:nvSpPr>
        <p:spPr>
          <a:xfrm>
            <a:off x="367446" y="900719"/>
            <a:ext cx="11022211" cy="63094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2800" b="1" u="sng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มีจำนวนสมาชิกทั้งหมด </a:t>
            </a:r>
            <a:r>
              <a:rPr lang="en-US" sz="2800" b="1" u="sng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13 </a:t>
            </a:r>
            <a:r>
              <a:rPr lang="th-TH" sz="2800" b="1" u="sng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</a:t>
            </a:r>
          </a:p>
          <a:p>
            <a:r>
              <a:rPr lang="th-TH" sz="2800" b="1" u="sng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มีคณะกรรมการดำเนินงานวิสาหกิจชุมชนทอผ้าบ้านเชียงราย หมู่ </a:t>
            </a:r>
            <a:r>
              <a:rPr lang="th-TH" sz="2800" b="1" u="sng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 ดังนี้</a:t>
            </a:r>
            <a:endParaRPr lang="th-TH" sz="3200" b="1" u="sng" dirty="0" smtClean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3600" b="1" dirty="0"/>
              <a:t>	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นาง</a:t>
            </a:r>
            <a:r>
              <a:rPr lang="th-TH" sz="2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ศิวภรณ์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พันธุ์พิกุล			ประธานกลุ่ม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2. นางอุไร</a:t>
            </a:r>
            <a:r>
              <a:rPr lang="th-TH" sz="2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วรรณ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อิ่น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แก้ว			รองประธานฯ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3. นางแก้วมณี วงศ์ราช			เหรัญญิก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4. นางสาวพวงทอง สุทธิจินดา		เลขานุการ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5. นางจันเพ็ญ ถาตา			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กรรมการ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6. นางเพียรทอง ถาตา			กรรมการ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7. นางศรีปา  คำ</a:t>
            </a:r>
            <a:r>
              <a:rPr lang="th-TH" sz="2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แปง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	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กรรมการ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8. นางจินตนา ปัญญาไชย		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กรรมการ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4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มี</a:t>
            </a:r>
            <a:r>
              <a:rPr lang="th-TH" sz="24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หน้าที่รับผิดชอบ ดังนี้</a:t>
            </a:r>
            <a:endParaRPr lang="en-US" sz="24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	ประธาน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	มีหน้าที่บริหารงานกลุ่ม กำกับ ควบคุม ดูแล และจัดหาตลาด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	รอง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ประธาน	มีหน้าที่ช่วยเหลือประธานและทำหน้าที่แทนประธานขณะประธานไม่อยู่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	เหรัญญิก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มี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หน้าที่รับผิดชอบด้านการเงินของกลุ่ม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	เลขานุการ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มี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หน้าที่จดบันทึกประชุม ตรวจสอบสินค้า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  <a:endParaRPr lang="th-TH" sz="3600" b="1" u="sng" dirty="0" smtClean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058370" y="162213"/>
            <a:ext cx="8336206" cy="67165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26D08585-96B5-4CB0-8B39-295818F2882A}"/>
              </a:ext>
            </a:extLst>
          </p:cNvPr>
          <p:cNvSpPr txBox="1"/>
          <p:nvPr/>
        </p:nvSpPr>
        <p:spPr>
          <a:xfrm>
            <a:off x="1892419" y="229062"/>
            <a:ext cx="79722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วิสาหกิจชุมชนกลุ่มทอผ้าบ้านเชียงราย หมู่ 8</a:t>
            </a:r>
            <a:b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6679096" y="2531165"/>
            <a:ext cx="3843130" cy="30214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280" y="1977937"/>
            <a:ext cx="3531559" cy="264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10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CD67B044-A8E4-4E48-9070-3A3D1067CC02}"/>
              </a:ext>
            </a:extLst>
          </p:cNvPr>
          <p:cNvSpPr txBox="1"/>
          <p:nvPr/>
        </p:nvSpPr>
        <p:spPr>
          <a:xfrm>
            <a:off x="789254" y="2963587"/>
            <a:ext cx="1753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i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แนวทางการดำเนินงาน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9639C164-7192-49B5-8D45-2303C88A3EDE}"/>
              </a:ext>
            </a:extLst>
          </p:cNvPr>
          <p:cNvSpPr txBox="1"/>
          <p:nvPr/>
        </p:nvSpPr>
        <p:spPr>
          <a:xfrm>
            <a:off x="609080" y="1429885"/>
            <a:ext cx="8498165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200" b="1" u="sng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การผลิตสินค้า</a:t>
            </a: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ประเภทผลิตภัณฑ์ผ้าทอ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เสื้อผ้า</a:t>
            </a: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เช่น ผ้าทอมือลายตา</a:t>
            </a:r>
            <a:r>
              <a:rPr lang="th-TH" sz="32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โก้ง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ผ้าทอลายต่างๆ กระเป๋า เสื้อ ของที่ระลึกและผลิตภัณฑ์ต่างๆที่ทำจากผ้าทอ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200" b="1" u="sng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การให้บริการ</a:t>
            </a: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การส่งเสริมอาชีพนอกภาคการเกษตร</a:t>
            </a: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การพัฒนาทักษะและพัฒนาคุณภาพสินค้า</a:t>
            </a: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เป็นแหล่ง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ศูนย์เรียนรู้ให้แก่ชุมชน และเป็นจุดบริการท่องเที่ยวของ</a:t>
            </a:r>
            <a:r>
              <a:rPr lang="th-TH" sz="32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ตำบลดู่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ใต้ อำเภอเมืองน่าน จังหวัดน่าน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1000" b="1" u="sng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100619" y="294333"/>
            <a:ext cx="7201040" cy="67750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26D08585-96B5-4CB0-8B39-295818F2882A}"/>
              </a:ext>
            </a:extLst>
          </p:cNvPr>
          <p:cNvSpPr txBox="1"/>
          <p:nvPr/>
        </p:nvSpPr>
        <p:spPr>
          <a:xfrm>
            <a:off x="945848" y="406970"/>
            <a:ext cx="6564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กิจการที่ดำเนินงาน</a:t>
            </a: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245" y="228850"/>
            <a:ext cx="2465070" cy="2369024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245" y="2597874"/>
            <a:ext cx="2465070" cy="369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19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CD67B044-A8E4-4E48-9070-3A3D1067CC02}"/>
              </a:ext>
            </a:extLst>
          </p:cNvPr>
          <p:cNvSpPr txBox="1"/>
          <p:nvPr/>
        </p:nvSpPr>
        <p:spPr>
          <a:xfrm>
            <a:off x="789254" y="2963587"/>
            <a:ext cx="1753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i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แนวทางการดำเนินงาน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219735" y="234099"/>
            <a:ext cx="7201040" cy="67750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26D08585-96B5-4CB0-8B39-295818F2882A}"/>
              </a:ext>
            </a:extLst>
          </p:cNvPr>
          <p:cNvSpPr txBox="1"/>
          <p:nvPr/>
        </p:nvSpPr>
        <p:spPr>
          <a:xfrm>
            <a:off x="2542636" y="311243"/>
            <a:ext cx="6564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กิจการที่ดำเนินงาน</a:t>
            </a: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15" y="1159513"/>
            <a:ext cx="3952813" cy="2634565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153" y="1159513"/>
            <a:ext cx="2897167" cy="4346812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067" y="1188832"/>
            <a:ext cx="3473885" cy="2605414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15" y="3873693"/>
            <a:ext cx="3952813" cy="2634565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329" y="3950483"/>
            <a:ext cx="3484623" cy="25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96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CD67B044-A8E4-4E48-9070-3A3D1067CC02}"/>
              </a:ext>
            </a:extLst>
          </p:cNvPr>
          <p:cNvSpPr txBox="1"/>
          <p:nvPr/>
        </p:nvSpPr>
        <p:spPr>
          <a:xfrm>
            <a:off x="789254" y="2963587"/>
            <a:ext cx="1753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i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แนวทางการดำเนินงาน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219735" y="234099"/>
            <a:ext cx="7201040" cy="67750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26D08585-96B5-4CB0-8B39-295818F2882A}"/>
              </a:ext>
            </a:extLst>
          </p:cNvPr>
          <p:cNvSpPr txBox="1"/>
          <p:nvPr/>
        </p:nvSpPr>
        <p:spPr>
          <a:xfrm>
            <a:off x="2542636" y="311243"/>
            <a:ext cx="6564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กิจการที่ดำเนินงาน</a:t>
            </a: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99" y="1034716"/>
            <a:ext cx="3962969" cy="2641979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4" y="3676695"/>
            <a:ext cx="3960954" cy="2677192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853" y="1034715"/>
            <a:ext cx="3962969" cy="2641979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868" y="3676694"/>
            <a:ext cx="3960954" cy="2677193"/>
          </a:xfrm>
          <a:prstGeom prst="rect">
            <a:avLst/>
          </a:prstGeom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807" y="1034716"/>
            <a:ext cx="3236085" cy="2719120"/>
          </a:xfrm>
          <a:prstGeom prst="rect">
            <a:avLst/>
          </a:prstGeom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807" y="3753836"/>
            <a:ext cx="3236085" cy="260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39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CD67B044-A8E4-4E48-9070-3A3D1067CC02}"/>
              </a:ext>
            </a:extLst>
          </p:cNvPr>
          <p:cNvSpPr txBox="1"/>
          <p:nvPr/>
        </p:nvSpPr>
        <p:spPr>
          <a:xfrm>
            <a:off x="789254" y="2963587"/>
            <a:ext cx="1753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i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แนวทางการดำเนินงาน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219735" y="234099"/>
            <a:ext cx="7201040" cy="67750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26D08585-96B5-4CB0-8B39-295818F2882A}"/>
              </a:ext>
            </a:extLst>
          </p:cNvPr>
          <p:cNvSpPr txBox="1"/>
          <p:nvPr/>
        </p:nvSpPr>
        <p:spPr>
          <a:xfrm>
            <a:off x="2542636" y="311243"/>
            <a:ext cx="6564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กิจการที่ดำเนินงาน</a:t>
            </a: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131" y="1255592"/>
            <a:ext cx="3739487" cy="2804615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027" y="1255593"/>
            <a:ext cx="4107977" cy="2804615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836" y="4244454"/>
            <a:ext cx="3922972" cy="220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88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CD67B044-A8E4-4E48-9070-3A3D1067CC02}"/>
              </a:ext>
            </a:extLst>
          </p:cNvPr>
          <p:cNvSpPr txBox="1"/>
          <p:nvPr/>
        </p:nvSpPr>
        <p:spPr>
          <a:xfrm>
            <a:off x="789254" y="2963587"/>
            <a:ext cx="1753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i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แนวทางการดำเนินงาน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4107982" y="1056648"/>
            <a:ext cx="381226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8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ขอบคุณค่ะ</a:t>
            </a:r>
            <a:endParaRPr lang="th-TH" sz="8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043" y="2503198"/>
            <a:ext cx="2640139" cy="352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59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1971</TotalTime>
  <Words>204</Words>
  <Application>Microsoft Office PowerPoint</Application>
  <PresentationFormat>แบบจอกว้าง</PresentationFormat>
  <Paragraphs>55</Paragraphs>
  <Slides>9</Slides>
  <Notes>2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10</vt:i4>
      </vt:variant>
      <vt:variant>
        <vt:lpstr>ธีม</vt:lpstr>
      </vt:variant>
      <vt:variant>
        <vt:i4>2</vt:i4>
      </vt:variant>
      <vt:variant>
        <vt:lpstr>ชื่อเรื่องสไลด์</vt:lpstr>
      </vt:variant>
      <vt:variant>
        <vt:i4>9</vt:i4>
      </vt:variant>
    </vt:vector>
  </HeadingPairs>
  <TitlesOfParts>
    <vt:vector size="21" baseType="lpstr">
      <vt:lpstr>Angsana New</vt:lpstr>
      <vt:lpstr>Arial</vt:lpstr>
      <vt:lpstr>Calibri</vt:lpstr>
      <vt:lpstr>Cordia New</vt:lpstr>
      <vt:lpstr>FreesiaUPC</vt:lpstr>
      <vt:lpstr>TH SarabunIT๙</vt:lpstr>
      <vt:lpstr>TH SarabunPSK</vt:lpstr>
      <vt:lpstr>Tw Cen MT</vt:lpstr>
      <vt:lpstr>Tw Cen MT Condensed</vt:lpstr>
      <vt:lpstr>Wingdings 3</vt:lpstr>
      <vt:lpstr>Integral</vt:lpstr>
      <vt:lpstr>Office Theme</vt:lpstr>
      <vt:lpstr> วิสาหกิจชุมชนกลุ่มทอผ้าบ้านเชียงราย หมู่ 8 ตำบลดู่ใต้ อำเภอเมืองน่าน จังหวัดน่าน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Mongkol</dc:creator>
  <cp:lastModifiedBy>Advice</cp:lastModifiedBy>
  <cp:revision>211</cp:revision>
  <cp:lastPrinted>2021-11-12T03:31:54Z</cp:lastPrinted>
  <dcterms:created xsi:type="dcterms:W3CDTF">2019-10-29T01:26:28Z</dcterms:created>
  <dcterms:modified xsi:type="dcterms:W3CDTF">2023-01-09T16:26:19Z</dcterms:modified>
</cp:coreProperties>
</file>