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สี่เหลี่ยมมุมมน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DF6B-98E2-4AD9-B956-F62172DEE6F8}" type="datetimeFigureOut">
              <a:rPr lang="th-TH" smtClean="0"/>
              <a:t>06/01/66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0FDA240-04F7-407E-99DE-DF7EDBCA9F40}" type="slidenum">
              <a:rPr lang="th-TH" smtClean="0"/>
              <a:t>‹#›</a:t>
            </a:fld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DF6B-98E2-4AD9-B956-F62172DEE6F8}" type="datetimeFigureOut">
              <a:rPr lang="th-TH" smtClean="0"/>
              <a:t>06/01/66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A240-04F7-407E-99DE-DF7EDBCA9F4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DF6B-98E2-4AD9-B956-F62172DEE6F8}" type="datetimeFigureOut">
              <a:rPr lang="th-TH" smtClean="0"/>
              <a:t>06/01/66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A240-04F7-407E-99DE-DF7EDBCA9F4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DF6B-98E2-4AD9-B956-F62172DEE6F8}" type="datetimeFigureOut">
              <a:rPr lang="th-TH" smtClean="0"/>
              <a:t>06/01/66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A240-04F7-407E-99DE-DF7EDBCA9F40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สี่เหลี่ยมมุมมน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DF6B-98E2-4AD9-B956-F62172DEE6F8}" type="datetimeFigureOut">
              <a:rPr lang="th-TH" smtClean="0"/>
              <a:t>06/01/66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0FDA240-04F7-407E-99DE-DF7EDBCA9F40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DF6B-98E2-4AD9-B956-F62172DEE6F8}" type="datetimeFigureOut">
              <a:rPr lang="th-TH" smtClean="0"/>
              <a:t>06/01/66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A240-04F7-407E-99DE-DF7EDBCA9F40}" type="slidenum">
              <a:rPr lang="th-TH" smtClean="0"/>
              <a:t>‹#›</a:t>
            </a:fld>
            <a:endParaRPr lang="th-TH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DF6B-98E2-4AD9-B956-F62172DEE6F8}" type="datetimeFigureOut">
              <a:rPr lang="th-TH" smtClean="0"/>
              <a:t>06/01/66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A240-04F7-407E-99DE-DF7EDBCA9F40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DF6B-98E2-4AD9-B956-F62172DEE6F8}" type="datetimeFigureOut">
              <a:rPr lang="th-TH" smtClean="0"/>
              <a:t>06/01/66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A240-04F7-407E-99DE-DF7EDBCA9F4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DF6B-98E2-4AD9-B956-F62172DEE6F8}" type="datetimeFigureOut">
              <a:rPr lang="th-TH" smtClean="0"/>
              <a:t>06/01/66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A240-04F7-407E-99DE-DF7EDBCA9F4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สี่เหลี่ยมมุมมน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DF6B-98E2-4AD9-B956-F62172DEE6F8}" type="datetimeFigureOut">
              <a:rPr lang="th-TH" smtClean="0"/>
              <a:t>06/01/66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A240-04F7-407E-99DE-DF7EDBCA9F40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DF6B-98E2-4AD9-B956-F62172DEE6F8}" type="datetimeFigureOut">
              <a:rPr lang="th-TH" smtClean="0"/>
              <a:t>06/01/66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0FDA240-04F7-407E-99DE-DF7EDBCA9F40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สี่เหลี่ยมมุมมน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94BDF6B-98E2-4AD9-B956-F62172DEE6F8}" type="datetimeFigureOut">
              <a:rPr lang="th-TH" smtClean="0"/>
              <a:t>06/01/66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0FDA240-04F7-407E-99DE-DF7EDBCA9F40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8229600" cy="1470025"/>
          </a:xfrm>
        </p:spPr>
        <p:txBody>
          <a:bodyPr>
            <a:normAutofit/>
          </a:bodyPr>
          <a:lstStyle/>
          <a:p>
            <a:r>
              <a:rPr lang="th-TH" b="1" dirty="0"/>
              <a:t>วิสาหกิจชุมชนผู้ปลูกข้าวโพดเลี้ยงสัตว์แปลงใหญ่                               ต.บ้านพี้ อ.บ้านหลวง จ.น่าน</a:t>
            </a:r>
            <a:endParaRPr lang="th-TH" dirty="0"/>
          </a:p>
        </p:txBody>
      </p:sp>
      <p:pic>
        <p:nvPicPr>
          <p:cNvPr id="4" name="รูปภาพ 12" descr="E:\รูปงาน\แปลงใหญ่ (1)\IMG_20170820_090322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286124"/>
            <a:ext cx="4995336" cy="2809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Screenshot_20230106_0423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571480"/>
            <a:ext cx="6272797" cy="57629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28662" y="1428736"/>
            <a:ext cx="7772400" cy="654032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จำนวนสมาชิกวิสาหกิจชุมชน </a:t>
            </a:r>
            <a:r>
              <a:rPr lang="en-US" b="1" dirty="0" smtClean="0">
                <a:latin typeface="TH SarabunIT๙" pitchFamily="34" charset="-34"/>
                <a:cs typeface="TH SarabunIT๙" pitchFamily="34" charset="-34"/>
              </a:rPr>
              <a:t>49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ราย</a:t>
            </a:r>
            <a:r>
              <a:rPr lang="en-US" b="1" dirty="0" smtClean="0">
                <a:latin typeface="TH SarabunIT๙" pitchFamily="34" charset="-34"/>
                <a:cs typeface="TH SarabunIT๙" pitchFamily="34" charset="-34"/>
              </a:rPr>
              <a:t> 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dirty="0" smtClean="0">
                <a:latin typeface="TH SarabunIT๙" pitchFamily="34" charset="-34"/>
                <a:cs typeface="TH SarabunIT๙" pitchFamily="34" charset="-34"/>
              </a:rPr>
            </a:b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" name="รูปภาพ 3" descr="Screenshot_20230106_0424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714488"/>
            <a:ext cx="7590866" cy="35006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Screenshot_20230106_0428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57166"/>
            <a:ext cx="7654360" cy="2571768"/>
          </a:xfrm>
          <a:prstGeom prst="rect">
            <a:avLst/>
          </a:prstGeom>
        </p:spPr>
      </p:pic>
      <p:pic>
        <p:nvPicPr>
          <p:cNvPr id="5" name="รูปภาพ 4" descr="Screenshot_20230106_0429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571876"/>
            <a:ext cx="7083095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Screenshot_20230106_0430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5" y="285728"/>
            <a:ext cx="6992071" cy="2643206"/>
          </a:xfrm>
          <a:prstGeom prst="rect">
            <a:avLst/>
          </a:prstGeom>
        </p:spPr>
      </p:pic>
      <p:pic>
        <p:nvPicPr>
          <p:cNvPr id="7" name="รูปภาพ 31" descr="images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571736" y="3143248"/>
            <a:ext cx="4433895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Screenshot_20230106_0431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57166"/>
            <a:ext cx="7920808" cy="1114486"/>
          </a:xfrm>
          <a:prstGeom prst="rect">
            <a:avLst/>
          </a:prstGeom>
        </p:spPr>
      </p:pic>
      <p:pic>
        <p:nvPicPr>
          <p:cNvPr id="5" name="รูปภาพ 2" descr="E:\รูปงาน\แปลงใหญ่ (1)\IMG_20160508_090043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14488"/>
            <a:ext cx="4071966" cy="2476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รูปภาพ 11" descr="E:\รูปงาน\แปลงใหญ่ (1)\IMG_20170820_082626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4488"/>
            <a:ext cx="4286280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รูปภาพ 5" descr="E:\รูปงาน\แปลงใหญ่ (1)\IMG_20160508_103132.jp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14818"/>
            <a:ext cx="4286280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รูปภาพ 6" descr="E:\รูปงาน\แปลงใหญ่ (1)\IMG_20160508_104751.jp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14818"/>
            <a:ext cx="4071966" cy="22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Screenshot_20230106_0431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52"/>
            <a:ext cx="8687786" cy="2019402"/>
          </a:xfrm>
          <a:prstGeom prst="rect">
            <a:avLst/>
          </a:prstGeom>
        </p:spPr>
      </p:pic>
      <p:pic>
        <p:nvPicPr>
          <p:cNvPr id="6" name="รูปภาพ 4" descr="54517908_2278939768988042_4409049491466878976_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71472" y="2214554"/>
            <a:ext cx="4493892" cy="2181225"/>
          </a:xfrm>
          <a:prstGeom prst="rect">
            <a:avLst/>
          </a:prstGeom>
        </p:spPr>
      </p:pic>
      <p:pic>
        <p:nvPicPr>
          <p:cNvPr id="7" name="รูปภาพ 5" descr="55498100_2278940765654609_9072254016271941632_o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71472" y="4357694"/>
            <a:ext cx="4500594" cy="2357454"/>
          </a:xfrm>
          <a:prstGeom prst="rect">
            <a:avLst/>
          </a:prstGeom>
        </p:spPr>
      </p:pic>
      <p:pic>
        <p:nvPicPr>
          <p:cNvPr id="8" name="รูปภาพ 6" descr="55509739_2278940825654603_4349680583736033280_o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5072066" y="2428868"/>
            <a:ext cx="3500462" cy="428625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สมอภาค">
  <a:themeElements>
    <a:clrScheme name="เสมอภาค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เสมอภาค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เสมอภาค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48</TotalTime>
  <Words>23</Words>
  <Application>Microsoft Office PowerPoint</Application>
  <PresentationFormat>นำเสนอทางหน้าจอ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</vt:i4>
      </vt:variant>
    </vt:vector>
  </HeadingPairs>
  <TitlesOfParts>
    <vt:vector size="8" baseType="lpstr">
      <vt:lpstr>เสมอภาค</vt:lpstr>
      <vt:lpstr>วิสาหกิจชุมชนผู้ปลูกข้าวโพดเลี้ยงสัตว์แปลงใหญ่                               ต.บ้านพี้ อ.บ้านหลวง จ.น่าน</vt:lpstr>
      <vt:lpstr>ภาพนิ่ง 2</vt:lpstr>
      <vt:lpstr>จำนวนสมาชิกวิสาหกิจชุมชน 49 ราย  </vt:lpstr>
      <vt:lpstr>ภาพนิ่ง 4</vt:lpstr>
      <vt:lpstr>ภาพนิ่ง 5</vt:lpstr>
      <vt:lpstr>ภาพนิ่ง 6</vt:lpstr>
      <vt:lpstr>ภาพนิ่ง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DOAE-0285-2564</dc:creator>
  <cp:lastModifiedBy>DOAE-0285-2564</cp:lastModifiedBy>
  <cp:revision>4</cp:revision>
  <dcterms:created xsi:type="dcterms:W3CDTF">2023-01-06T08:50:48Z</dcterms:created>
  <dcterms:modified xsi:type="dcterms:W3CDTF">2023-01-06T09:39:46Z</dcterms:modified>
</cp:coreProperties>
</file>